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67"/>
  </p:notesMasterIdLst>
  <p:handoutMasterIdLst>
    <p:handoutMasterId r:id="rId68"/>
  </p:handoutMasterIdLst>
  <p:sldIdLst>
    <p:sldId id="256" r:id="rId2"/>
    <p:sldId id="419" r:id="rId3"/>
    <p:sldId id="420" r:id="rId4"/>
    <p:sldId id="421" r:id="rId5"/>
    <p:sldId id="422" r:id="rId6"/>
    <p:sldId id="296" r:id="rId7"/>
    <p:sldId id="280" r:id="rId8"/>
    <p:sldId id="356" r:id="rId9"/>
    <p:sldId id="444" r:id="rId10"/>
    <p:sldId id="297" r:id="rId11"/>
    <p:sldId id="294" r:id="rId12"/>
    <p:sldId id="369" r:id="rId13"/>
    <p:sldId id="371" r:id="rId14"/>
    <p:sldId id="370" r:id="rId15"/>
    <p:sldId id="357" r:id="rId16"/>
    <p:sldId id="358" r:id="rId17"/>
    <p:sldId id="359" r:id="rId18"/>
    <p:sldId id="360" r:id="rId19"/>
    <p:sldId id="361" r:id="rId20"/>
    <p:sldId id="362" r:id="rId21"/>
    <p:sldId id="372" r:id="rId22"/>
    <p:sldId id="365" r:id="rId23"/>
    <p:sldId id="276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6" r:id="rId32"/>
    <p:sldId id="407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329" r:id="rId42"/>
    <p:sldId id="446" r:id="rId43"/>
    <p:sldId id="448" r:id="rId44"/>
    <p:sldId id="449" r:id="rId45"/>
    <p:sldId id="452" r:id="rId46"/>
    <p:sldId id="450" r:id="rId47"/>
    <p:sldId id="451" r:id="rId48"/>
    <p:sldId id="453" r:id="rId49"/>
    <p:sldId id="454" r:id="rId50"/>
    <p:sldId id="455" r:id="rId51"/>
    <p:sldId id="456" r:id="rId52"/>
    <p:sldId id="457" r:id="rId53"/>
    <p:sldId id="461" r:id="rId54"/>
    <p:sldId id="465" r:id="rId55"/>
    <p:sldId id="466" r:id="rId56"/>
    <p:sldId id="468" r:id="rId57"/>
    <p:sldId id="530" r:id="rId58"/>
    <p:sldId id="531" r:id="rId59"/>
    <p:sldId id="532" r:id="rId60"/>
    <p:sldId id="533" r:id="rId61"/>
    <p:sldId id="534" r:id="rId62"/>
    <p:sldId id="535" r:id="rId63"/>
    <p:sldId id="545" r:id="rId64"/>
    <p:sldId id="546" r:id="rId65"/>
    <p:sldId id="577" r:id="rId66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008000"/>
    <a:srgbClr val="003300"/>
    <a:srgbClr val="FF0000"/>
    <a:srgbClr val="FF6699"/>
    <a:srgbClr val="0033CC"/>
    <a:srgbClr val="0066FF"/>
    <a:srgbClr val="660033"/>
    <a:srgbClr val="FF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10" autoAdjust="0"/>
  </p:normalViewPr>
  <p:slideViewPr>
    <p:cSldViewPr>
      <p:cViewPr varScale="1">
        <p:scale>
          <a:sx n="85" d="100"/>
          <a:sy n="85" d="100"/>
        </p:scale>
        <p:origin x="1476" y="-72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5.xml"/><Relationship Id="rId3" Type="http://schemas.openxmlformats.org/officeDocument/2006/relationships/slide" Target="slides/slide28.xml"/><Relationship Id="rId7" Type="http://schemas.openxmlformats.org/officeDocument/2006/relationships/slide" Target="slides/slide32.xml"/><Relationship Id="rId2" Type="http://schemas.openxmlformats.org/officeDocument/2006/relationships/slide" Target="slides/slide27.xml"/><Relationship Id="rId1" Type="http://schemas.openxmlformats.org/officeDocument/2006/relationships/slide" Target="slides/slide25.xml"/><Relationship Id="rId6" Type="http://schemas.openxmlformats.org/officeDocument/2006/relationships/slide" Target="slides/slide31.xml"/><Relationship Id="rId5" Type="http://schemas.openxmlformats.org/officeDocument/2006/relationships/slide" Target="slides/slide30.xml"/><Relationship Id="rId4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ergeta\Desktop\Text\Rozdil_5\&#1050;&#1085;&#1080;&#1075;&#1072;_&#1072;&#1075;&#1088;&#1077;&#1089;_5_&#1076;&#1110;&#1074;&#1095;&#1072;&#1090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ta\Desktop\Text\Rozdil_5\&#1050;&#1085;&#1080;&#1075;&#1072;_&#1056;&#1057;&#1050;_5_&#1076;&#1110;&#1074;&#1095;&#1072;&#1090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ta\Desktop\Text\Rozdil_5\&#1050;&#1085;&#1080;&#1075;&#1072;_&#1052;&#1055;&#1047;_5_&#1076;&#1110;&#1074;&#1095;&#1072;&#1090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918505908257581"/>
          <c:y val="7.3218392262471385E-2"/>
          <c:w val="0.67666446189879215"/>
          <c:h val="0.86666510730983115"/>
        </c:manualLayout>
      </c:layout>
      <c:barChart>
        <c:barDir val="bar"/>
        <c:grouping val="clustered"/>
        <c:varyColors val="0"/>
        <c:ser>
          <c:idx val="0"/>
          <c:order val="0"/>
          <c:tx>
            <c:v>За 1 місяць до екзаменаційної сесії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Лист1!$A$1:$J$1</c:f>
              <c:strCache>
                <c:ptCount val="10"/>
                <c:pt idx="0">
                  <c:v>Фізична агресія</c:v>
                </c:pt>
                <c:pt idx="1">
                  <c:v>Вербальна агресія</c:v>
                </c:pt>
                <c:pt idx="2">
                  <c:v>Непряма агресія</c:v>
                </c:pt>
                <c:pt idx="3">
                  <c:v>Негативізм</c:v>
                </c:pt>
                <c:pt idx="4">
                  <c:v>Роздратованість</c:v>
                </c:pt>
                <c:pt idx="5">
                  <c:v>Підозрілість</c:v>
                </c:pt>
                <c:pt idx="6">
                  <c:v>"Почуття образи"</c:v>
                </c:pt>
                <c:pt idx="7">
                  <c:v>"Почуття провини"</c:v>
                </c:pt>
                <c:pt idx="8">
                  <c:v>Індекс агресивності</c:v>
                </c:pt>
                <c:pt idx="9">
                  <c:v>Індекс ворожості</c:v>
                </c:pt>
              </c:strCache>
            </c:strRef>
          </c:cat>
          <c:val>
            <c:numRef>
              <c:f>Лист1!$A$2:$J$2</c:f>
              <c:numCache>
                <c:formatCode>General</c:formatCode>
                <c:ptCount val="10"/>
                <c:pt idx="0">
                  <c:v>47.54</c:v>
                </c:pt>
                <c:pt idx="1">
                  <c:v>64.679999999999993</c:v>
                </c:pt>
                <c:pt idx="2">
                  <c:v>65.739999999999995</c:v>
                </c:pt>
                <c:pt idx="3">
                  <c:v>54.28</c:v>
                </c:pt>
                <c:pt idx="4">
                  <c:v>48.849999999999994</c:v>
                </c:pt>
                <c:pt idx="5">
                  <c:v>55.94</c:v>
                </c:pt>
                <c:pt idx="6">
                  <c:v>55.82</c:v>
                </c:pt>
                <c:pt idx="7">
                  <c:v>61.74</c:v>
                </c:pt>
                <c:pt idx="8">
                  <c:v>59.55</c:v>
                </c:pt>
                <c:pt idx="9">
                  <c:v>55.82</c:v>
                </c:pt>
              </c:numCache>
            </c:numRef>
          </c:val>
        </c:ser>
        <c:ser>
          <c:idx val="1"/>
          <c:order val="1"/>
          <c:tx>
            <c:v>Перед екзаменаційною сесією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Лист1!$A$1:$J$1</c:f>
              <c:strCache>
                <c:ptCount val="10"/>
                <c:pt idx="0">
                  <c:v>Фізична агресія</c:v>
                </c:pt>
                <c:pt idx="1">
                  <c:v>Вербальна агресія</c:v>
                </c:pt>
                <c:pt idx="2">
                  <c:v>Непряма агресія</c:v>
                </c:pt>
                <c:pt idx="3">
                  <c:v>Негативізм</c:v>
                </c:pt>
                <c:pt idx="4">
                  <c:v>Роздратованість</c:v>
                </c:pt>
                <c:pt idx="5">
                  <c:v>Підозрілість</c:v>
                </c:pt>
                <c:pt idx="6">
                  <c:v>"Почуття образи"</c:v>
                </c:pt>
                <c:pt idx="7">
                  <c:v>"Почуття провини"</c:v>
                </c:pt>
                <c:pt idx="8">
                  <c:v>Індекс агресивності</c:v>
                </c:pt>
                <c:pt idx="9">
                  <c:v>Індекс ворожості</c:v>
                </c:pt>
              </c:strCache>
            </c:strRef>
          </c:cat>
          <c:val>
            <c:numRef>
              <c:f>Лист1!$A$3:$J$3</c:f>
              <c:numCache>
                <c:formatCode>General</c:formatCode>
                <c:ptCount val="10"/>
                <c:pt idx="0">
                  <c:v>52.8</c:v>
                </c:pt>
                <c:pt idx="1">
                  <c:v>62.620000000000005</c:v>
                </c:pt>
                <c:pt idx="2">
                  <c:v>69.08</c:v>
                </c:pt>
                <c:pt idx="3">
                  <c:v>58.28</c:v>
                </c:pt>
                <c:pt idx="4">
                  <c:v>60.68</c:v>
                </c:pt>
                <c:pt idx="5">
                  <c:v>57.37</c:v>
                </c:pt>
                <c:pt idx="6">
                  <c:v>59.05</c:v>
                </c:pt>
                <c:pt idx="7">
                  <c:v>62.54</c:v>
                </c:pt>
                <c:pt idx="8">
                  <c:v>59.57</c:v>
                </c:pt>
                <c:pt idx="9">
                  <c:v>58.449999999999996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451195168"/>
        <c:axId val="-451170144"/>
      </c:barChart>
      <c:catAx>
        <c:axId val="-45119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70144"/>
        <c:crosses val="autoZero"/>
        <c:auto val="1"/>
        <c:lblAlgn val="ctr"/>
        <c:lblOffset val="100"/>
        <c:noMultiLvlLbl val="0"/>
      </c:catAx>
      <c:valAx>
        <c:axId val="-45117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бали</a:t>
                </a:r>
              </a:p>
            </c:rich>
          </c:tx>
          <c:layout>
            <c:manualLayout>
              <c:xMode val="edge"/>
              <c:yMode val="edge"/>
              <c:x val="0.89713984572611827"/>
              <c:y val="0.887685828822178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9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637032557201935E-3"/>
          <c:y val="2.1057049014899024E-2"/>
          <c:w val="0.9701841397433425"/>
          <c:h val="4.4942750464965618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Стени</a:t>
            </a:r>
          </a:p>
        </c:rich>
      </c:tx>
      <c:layout>
        <c:manualLayout>
          <c:xMode val="edge"/>
          <c:yMode val="edge"/>
          <c:x val="0.86122985760738202"/>
          <c:y val="0.853361533995795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0494243103192371"/>
          <c:y val="0.10609845701689936"/>
          <c:w val="0.46615427229443324"/>
          <c:h val="0.78921196202421784"/>
        </c:manualLayout>
      </c:layout>
      <c:barChart>
        <c:barDir val="bar"/>
        <c:grouping val="clustered"/>
        <c:varyColors val="0"/>
        <c:ser>
          <c:idx val="0"/>
          <c:order val="0"/>
          <c:tx>
            <c:v>За 1 місяць до екзаменаційної сесії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Лист1!$A$1:$G$1</c:f>
              <c:strCache>
                <c:ptCount val="7"/>
                <c:pt idx="0">
                  <c:v>Загальна інтернальність РСК</c:v>
                </c:pt>
                <c:pt idx="1">
                  <c:v>РСК в галузі досягнень</c:v>
                </c:pt>
                <c:pt idx="2">
                  <c:v>РСК в галузі невдач</c:v>
                </c:pt>
                <c:pt idx="3">
                  <c:v>РСК в галузі сімейних відносин</c:v>
                </c:pt>
                <c:pt idx="4">
                  <c:v>РСК в галузі навчальних відносин</c:v>
                </c:pt>
                <c:pt idx="5">
                  <c:v>РСК в галузі міжособистісних відносин</c:v>
                </c:pt>
                <c:pt idx="6">
                  <c:v>РСК в галузі здоров'я та хвороби</c:v>
                </c:pt>
              </c:strCache>
            </c:strRef>
          </c:cat>
          <c:val>
            <c:numRef>
              <c:f>Лист1!$A$2:$G$2</c:f>
              <c:numCache>
                <c:formatCode>General</c:formatCode>
                <c:ptCount val="7"/>
                <c:pt idx="0">
                  <c:v>4.5999999999999996</c:v>
                </c:pt>
                <c:pt idx="1">
                  <c:v>5.22</c:v>
                </c:pt>
                <c:pt idx="2">
                  <c:v>4.5999999999999996</c:v>
                </c:pt>
                <c:pt idx="3">
                  <c:v>5.45</c:v>
                </c:pt>
                <c:pt idx="4">
                  <c:v>4.7699999999999996</c:v>
                </c:pt>
                <c:pt idx="5">
                  <c:v>5.7700000000000005</c:v>
                </c:pt>
                <c:pt idx="6">
                  <c:v>5.7700000000000005</c:v>
                </c:pt>
              </c:numCache>
            </c:numRef>
          </c:val>
        </c:ser>
        <c:ser>
          <c:idx val="1"/>
          <c:order val="1"/>
          <c:tx>
            <c:v>Перед екзаменаційною сесією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Лист1!$A$1:$G$1</c:f>
              <c:strCache>
                <c:ptCount val="7"/>
                <c:pt idx="0">
                  <c:v>Загальна інтернальність РСК</c:v>
                </c:pt>
                <c:pt idx="1">
                  <c:v>РСК в галузі досягнень</c:v>
                </c:pt>
                <c:pt idx="2">
                  <c:v>РСК в галузі невдач</c:v>
                </c:pt>
                <c:pt idx="3">
                  <c:v>РСК в галузі сімейних відносин</c:v>
                </c:pt>
                <c:pt idx="4">
                  <c:v>РСК в галузі навчальних відносин</c:v>
                </c:pt>
                <c:pt idx="5">
                  <c:v>РСК в галузі міжособистісних відносин</c:v>
                </c:pt>
                <c:pt idx="6">
                  <c:v>РСК в галузі здоров'я та хвороби</c:v>
                </c:pt>
              </c:strCache>
            </c:strRef>
          </c:cat>
          <c:val>
            <c:numRef>
              <c:f>Лист1!$A$3:$G$3</c:f>
              <c:numCache>
                <c:formatCode>General</c:formatCode>
                <c:ptCount val="7"/>
                <c:pt idx="0">
                  <c:v>3.68</c:v>
                </c:pt>
                <c:pt idx="1">
                  <c:v>5.05</c:v>
                </c:pt>
                <c:pt idx="2">
                  <c:v>4.34</c:v>
                </c:pt>
                <c:pt idx="3">
                  <c:v>5.08</c:v>
                </c:pt>
                <c:pt idx="4">
                  <c:v>3.65</c:v>
                </c:pt>
                <c:pt idx="5">
                  <c:v>5.34</c:v>
                </c:pt>
                <c:pt idx="6">
                  <c:v>5.34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451173952"/>
        <c:axId val="-451171776"/>
      </c:barChart>
      <c:catAx>
        <c:axId val="-451173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71776"/>
        <c:crosses val="autoZero"/>
        <c:auto val="1"/>
        <c:lblAlgn val="ctr"/>
        <c:lblOffset val="100"/>
        <c:noMultiLvlLbl val="0"/>
      </c:catAx>
      <c:valAx>
        <c:axId val="-45117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7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637328137296623E-3"/>
          <c:y val="9.4087688649850654E-4"/>
          <c:w val="0.97909802399586665"/>
          <c:h val="9.2647278318520251E-2"/>
        </c:manualLayout>
      </c:layout>
      <c:overlay val="0"/>
      <c:spPr>
        <a:noFill/>
        <a:ln>
          <a:solidFill>
            <a:srgbClr val="00206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v>За 1 місяць до екзаменаційної сесії</c:v>
          </c:tx>
          <c:spPr>
            <a:ln w="38100" cap="rnd" cmpd="sng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Лист1!$A$1:$H$1</c:f>
              <c:strCache>
                <c:ptCount val="8"/>
                <c:pt idx="0">
                  <c:v>Шкала витіснення</c:v>
                </c:pt>
                <c:pt idx="1">
                  <c:v>Шкала регресії</c:v>
                </c:pt>
                <c:pt idx="2">
                  <c:v>Шкала заміщення</c:v>
                </c:pt>
                <c:pt idx="3">
                  <c:v>Шкала заперечення</c:v>
                </c:pt>
                <c:pt idx="4">
                  <c:v>Шкала проекції</c:v>
                </c:pt>
                <c:pt idx="5">
                  <c:v>Шкала компенсації</c:v>
                </c:pt>
                <c:pt idx="6">
                  <c:v>Шкала гіперкомпенсації</c:v>
                </c:pt>
                <c:pt idx="7">
                  <c:v>Шкала раціоналізації</c:v>
                </c:pt>
              </c:strCache>
            </c:strRef>
          </c:cat>
          <c:val>
            <c:numRef>
              <c:f>Лист1!$A$2:$H$2</c:f>
              <c:numCache>
                <c:formatCode>General</c:formatCode>
                <c:ptCount val="8"/>
                <c:pt idx="0">
                  <c:v>45.57</c:v>
                </c:pt>
                <c:pt idx="1">
                  <c:v>49.48</c:v>
                </c:pt>
                <c:pt idx="2">
                  <c:v>31.22</c:v>
                </c:pt>
                <c:pt idx="3">
                  <c:v>52.54</c:v>
                </c:pt>
                <c:pt idx="4">
                  <c:v>52.02</c:v>
                </c:pt>
                <c:pt idx="5">
                  <c:v>51.220000000000006</c:v>
                </c:pt>
                <c:pt idx="6">
                  <c:v>48</c:v>
                </c:pt>
                <c:pt idx="7">
                  <c:v>55.97</c:v>
                </c:pt>
              </c:numCache>
            </c:numRef>
          </c:val>
        </c:ser>
        <c:ser>
          <c:idx val="1"/>
          <c:order val="1"/>
          <c:tx>
            <c:v>Перед екзаменаційною сесією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Лист1!$A$1:$H$1</c:f>
              <c:strCache>
                <c:ptCount val="8"/>
                <c:pt idx="0">
                  <c:v>Шкала витіснення</c:v>
                </c:pt>
                <c:pt idx="1">
                  <c:v>Шкала регресії</c:v>
                </c:pt>
                <c:pt idx="2">
                  <c:v>Шкала заміщення</c:v>
                </c:pt>
                <c:pt idx="3">
                  <c:v>Шкала заперечення</c:v>
                </c:pt>
                <c:pt idx="4">
                  <c:v>Шкала проекції</c:v>
                </c:pt>
                <c:pt idx="5">
                  <c:v>Шкала компенсації</c:v>
                </c:pt>
                <c:pt idx="6">
                  <c:v>Шкала гіперкомпенсації</c:v>
                </c:pt>
                <c:pt idx="7">
                  <c:v>Шкала раціоналізації</c:v>
                </c:pt>
              </c:strCache>
            </c:strRef>
          </c:cat>
          <c:val>
            <c:numRef>
              <c:f>Лист1!$A$3:$H$3</c:f>
              <c:numCache>
                <c:formatCode>General</c:formatCode>
                <c:ptCount val="8"/>
                <c:pt idx="0">
                  <c:v>44</c:v>
                </c:pt>
                <c:pt idx="1">
                  <c:v>47.97</c:v>
                </c:pt>
                <c:pt idx="2">
                  <c:v>37.849999999999994</c:v>
                </c:pt>
                <c:pt idx="3">
                  <c:v>53.91</c:v>
                </c:pt>
                <c:pt idx="4">
                  <c:v>66.11</c:v>
                </c:pt>
                <c:pt idx="5">
                  <c:v>61.71</c:v>
                </c:pt>
                <c:pt idx="6">
                  <c:v>48.849999999999994</c:v>
                </c:pt>
                <c:pt idx="7">
                  <c:v>68.709999999999994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51178304"/>
        <c:axId val="-451193536"/>
      </c:radarChart>
      <c:catAx>
        <c:axId val="-45117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93536"/>
        <c:crosses val="autoZero"/>
        <c:auto val="1"/>
        <c:lblAlgn val="ctr"/>
        <c:lblOffset val="100"/>
        <c:noMultiLvlLbl val="0"/>
      </c:catAx>
      <c:valAx>
        <c:axId val="-45119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45117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3244675254716629E-2"/>
          <c:y val="1.5291923056964395E-3"/>
          <c:w val="0.96343110573530899"/>
          <c:h val="0.1027374699910690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69E1C-741F-4282-9B81-C58DDAFB2FA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455A0B8-7D3F-476E-97F4-A9022C2C8D71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1800" dirty="0" smtClean="0">
              <a:latin typeface="Arial Black" panose="020B0A04020102020204" pitchFamily="34" charset="0"/>
            </a:rPr>
            <a:t>Урахування примірних навчальних планів підготовки фахівців </a:t>
          </a:r>
          <a:endParaRPr lang="ru-RU" sz="1800" dirty="0">
            <a:latin typeface="Arial Black" panose="020B0A04020102020204" pitchFamily="34" charset="0"/>
          </a:endParaRPr>
        </a:p>
      </dgm:t>
    </dgm:pt>
    <dgm:pt modelId="{28D31B59-F774-4397-A343-AE29EFBCAD43}" type="parTrans" cxnId="{4A4DFF9F-F716-4E94-B406-EC9DADFFF1F9}">
      <dgm:prSet/>
      <dgm:spPr/>
      <dgm:t>
        <a:bodyPr/>
        <a:lstStyle/>
        <a:p>
          <a:endParaRPr lang="ru-RU"/>
        </a:p>
      </dgm:t>
    </dgm:pt>
    <dgm:pt modelId="{37DC5076-0113-4090-9418-FB4FD88F307E}" type="sibTrans" cxnId="{4A4DFF9F-F716-4E94-B406-EC9DADFFF1F9}">
      <dgm:prSet/>
      <dgm:spPr/>
      <dgm:t>
        <a:bodyPr/>
        <a:lstStyle/>
        <a:p>
          <a:endParaRPr lang="ru-RU"/>
        </a:p>
      </dgm:t>
    </dgm:pt>
    <dgm:pt modelId="{98B23B85-E11B-43FD-983D-CECFB9E2F7E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1800" dirty="0" smtClean="0">
              <a:latin typeface="Arial Black" panose="020B0A04020102020204" pitchFamily="34" charset="0"/>
            </a:rPr>
            <a:t>Урахування  </a:t>
          </a:r>
          <a:r>
            <a:rPr lang="en-US" sz="1800" dirty="0" smtClean="0">
              <a:latin typeface="Arial Black" panose="020B0A04020102020204" pitchFamily="34" charset="0"/>
            </a:rPr>
            <a:t>“</a:t>
          </a:r>
          <a:r>
            <a:rPr lang="ru-RU" sz="1800" dirty="0" err="1" smtClean="0">
              <a:latin typeface="Arial Black" panose="020B0A04020102020204" pitchFamily="34" charset="0"/>
            </a:rPr>
            <a:t>унікальних</a:t>
          </a:r>
          <a:r>
            <a:rPr lang="en-US" sz="1800" dirty="0" smtClean="0">
              <a:latin typeface="Arial Black" panose="020B0A04020102020204" pitchFamily="34" charset="0"/>
            </a:rPr>
            <a:t>”</a:t>
          </a:r>
          <a:r>
            <a:rPr lang="uk-UA" sz="1800" dirty="0" smtClean="0">
              <a:latin typeface="Arial Black" panose="020B0A04020102020204" pitchFamily="34" charset="0"/>
            </a:rPr>
            <a:t> напрацювань наукових шкіл закладів вищої освіти</a:t>
          </a:r>
          <a:endParaRPr lang="ru-RU" sz="1800" dirty="0"/>
        </a:p>
      </dgm:t>
    </dgm:pt>
    <dgm:pt modelId="{80CB2C8D-A602-46DD-BE6C-887218B44341}" type="parTrans" cxnId="{15199CA2-D7D9-41B6-8B68-A20BFC35B067}">
      <dgm:prSet/>
      <dgm:spPr/>
      <dgm:t>
        <a:bodyPr/>
        <a:lstStyle/>
        <a:p>
          <a:endParaRPr lang="ru-RU"/>
        </a:p>
      </dgm:t>
    </dgm:pt>
    <dgm:pt modelId="{B9BDDA3A-7B4F-4056-9EB9-4DE7AC51E76B}" type="sibTrans" cxnId="{15199CA2-D7D9-41B6-8B68-A20BFC35B067}">
      <dgm:prSet/>
      <dgm:spPr/>
      <dgm:t>
        <a:bodyPr/>
        <a:lstStyle/>
        <a:p>
          <a:endParaRPr lang="ru-RU"/>
        </a:p>
      </dgm:t>
    </dgm:pt>
    <dgm:pt modelId="{E9CDF3E7-5754-4B7D-B9EE-6D7530CB4089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1800" dirty="0" smtClean="0">
              <a:latin typeface="Arial Black" panose="020B0A04020102020204" pitchFamily="34" charset="0"/>
            </a:rPr>
            <a:t>Створення та запровадження </a:t>
          </a:r>
          <a:r>
            <a:rPr lang="en-US" sz="1800" dirty="0" smtClean="0">
              <a:latin typeface="Arial Black" panose="020B0A04020102020204" pitchFamily="34" charset="0"/>
            </a:rPr>
            <a:t>“</a:t>
          </a:r>
          <a:r>
            <a:rPr lang="uk-UA" sz="1800" dirty="0" smtClean="0">
              <a:latin typeface="Arial Black" panose="020B0A04020102020204" pitchFamily="34" charset="0"/>
            </a:rPr>
            <a:t>новітніх</a:t>
          </a:r>
          <a:r>
            <a:rPr lang="en-US" sz="1800" dirty="0" smtClean="0">
              <a:latin typeface="Arial Black" panose="020B0A04020102020204" pitchFamily="34" charset="0"/>
            </a:rPr>
            <a:t>”</a:t>
          </a:r>
          <a:r>
            <a:rPr lang="uk-UA" sz="1800" dirty="0" smtClean="0">
              <a:latin typeface="Arial Black" panose="020B0A04020102020204" pitchFamily="34" charset="0"/>
            </a:rPr>
            <a:t> відповідно до змістовного наповнення навчальних програм</a:t>
          </a:r>
          <a:r>
            <a:rPr lang="uk-UA" sz="1500" dirty="0" smtClean="0">
              <a:latin typeface="Arial Black" panose="020B0A04020102020204" pitchFamily="34" charset="0"/>
            </a:rPr>
            <a:t> </a:t>
          </a:r>
          <a:endParaRPr lang="ru-RU" sz="1500" dirty="0">
            <a:latin typeface="Arial Black" panose="020B0A04020102020204" pitchFamily="34" charset="0"/>
          </a:endParaRPr>
        </a:p>
      </dgm:t>
    </dgm:pt>
    <dgm:pt modelId="{BE819909-E581-4F44-A918-EA7082B8E0E9}" type="parTrans" cxnId="{59442122-0DEC-4050-8ECC-BD6F1F4502A8}">
      <dgm:prSet/>
      <dgm:spPr/>
      <dgm:t>
        <a:bodyPr/>
        <a:lstStyle/>
        <a:p>
          <a:endParaRPr lang="ru-RU"/>
        </a:p>
      </dgm:t>
    </dgm:pt>
    <dgm:pt modelId="{8BB4E6F7-EEFE-4BF9-B8B4-FEE13B373DE0}" type="sibTrans" cxnId="{59442122-0DEC-4050-8ECC-BD6F1F4502A8}">
      <dgm:prSet/>
      <dgm:spPr/>
      <dgm:t>
        <a:bodyPr/>
        <a:lstStyle/>
        <a:p>
          <a:endParaRPr lang="ru-RU"/>
        </a:p>
      </dgm:t>
    </dgm:pt>
    <dgm:pt modelId="{ACC8915B-A552-495D-B9F2-3D054DB813A3}" type="pres">
      <dgm:prSet presAssocID="{58469E1C-741F-4282-9B81-C58DDAFB2FA3}" presName="CompostProcess" presStyleCnt="0">
        <dgm:presLayoutVars>
          <dgm:dir/>
          <dgm:resizeHandles val="exact"/>
        </dgm:presLayoutVars>
      </dgm:prSet>
      <dgm:spPr/>
    </dgm:pt>
    <dgm:pt modelId="{44231C0A-235D-45E0-9121-F71255A2B469}" type="pres">
      <dgm:prSet presAssocID="{58469E1C-741F-4282-9B81-C58DDAFB2FA3}" presName="arrow" presStyleLbl="bgShp" presStyleIdx="0" presStyleCnt="1" custLinFactNeighborX="242"/>
      <dgm:spPr>
        <a:solidFill>
          <a:srgbClr val="00FFFF"/>
        </a:solidFill>
      </dgm:spPr>
    </dgm:pt>
    <dgm:pt modelId="{D1B4AB01-6D55-47A5-90E1-B32F93D7BC40}" type="pres">
      <dgm:prSet presAssocID="{58469E1C-741F-4282-9B81-C58DDAFB2FA3}" presName="linearProcess" presStyleCnt="0"/>
      <dgm:spPr/>
    </dgm:pt>
    <dgm:pt modelId="{D9800DD7-AE6B-42A3-98E3-211DB3289A0D}" type="pres">
      <dgm:prSet presAssocID="{E455A0B8-7D3F-476E-97F4-A9022C2C8D7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5A76C-2A2D-4282-8CB3-239D01B34E8B}" type="pres">
      <dgm:prSet presAssocID="{37DC5076-0113-4090-9418-FB4FD88F307E}" presName="sibTrans" presStyleCnt="0"/>
      <dgm:spPr/>
    </dgm:pt>
    <dgm:pt modelId="{368EF069-92D3-47FB-8D76-6ECA343ECF32}" type="pres">
      <dgm:prSet presAssocID="{98B23B85-E11B-43FD-983D-CECFB9E2F7EC}" presName="textNode" presStyleLbl="node1" presStyleIdx="1" presStyleCnt="3" custLinFactNeighborX="-50085" custLinFactNeighborY="-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7348-8DE2-4346-AB1D-6596DF4093D8}" type="pres">
      <dgm:prSet presAssocID="{B9BDDA3A-7B4F-4056-9EB9-4DE7AC51E76B}" presName="sibTrans" presStyleCnt="0"/>
      <dgm:spPr/>
    </dgm:pt>
    <dgm:pt modelId="{1627A3E8-5E19-4803-A771-9D0D6AC9D8F4}" type="pres">
      <dgm:prSet presAssocID="{E9CDF3E7-5754-4B7D-B9EE-6D7530CB4089}" presName="textNode" presStyleLbl="node1" presStyleIdx="2" presStyleCnt="3" custScaleX="132022" custScaleY="135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C516E-0B8A-4B2E-B404-1FC162C970BA}" type="presOf" srcId="{98B23B85-E11B-43FD-983D-CECFB9E2F7EC}" destId="{368EF069-92D3-47FB-8D76-6ECA343ECF32}" srcOrd="0" destOrd="0" presId="urn:microsoft.com/office/officeart/2005/8/layout/hProcess9"/>
    <dgm:cxn modelId="{5B718A02-5338-4CEA-9F03-FB50A532D8D3}" type="presOf" srcId="{E9CDF3E7-5754-4B7D-B9EE-6D7530CB4089}" destId="{1627A3E8-5E19-4803-A771-9D0D6AC9D8F4}" srcOrd="0" destOrd="0" presId="urn:microsoft.com/office/officeart/2005/8/layout/hProcess9"/>
    <dgm:cxn modelId="{59442122-0DEC-4050-8ECC-BD6F1F4502A8}" srcId="{58469E1C-741F-4282-9B81-C58DDAFB2FA3}" destId="{E9CDF3E7-5754-4B7D-B9EE-6D7530CB4089}" srcOrd="2" destOrd="0" parTransId="{BE819909-E581-4F44-A918-EA7082B8E0E9}" sibTransId="{8BB4E6F7-EEFE-4BF9-B8B4-FEE13B373DE0}"/>
    <dgm:cxn modelId="{986C9150-6526-46D7-8406-39A68252D1A1}" type="presOf" srcId="{E455A0B8-7D3F-476E-97F4-A9022C2C8D71}" destId="{D9800DD7-AE6B-42A3-98E3-211DB3289A0D}" srcOrd="0" destOrd="0" presId="urn:microsoft.com/office/officeart/2005/8/layout/hProcess9"/>
    <dgm:cxn modelId="{15199CA2-D7D9-41B6-8B68-A20BFC35B067}" srcId="{58469E1C-741F-4282-9B81-C58DDAFB2FA3}" destId="{98B23B85-E11B-43FD-983D-CECFB9E2F7EC}" srcOrd="1" destOrd="0" parTransId="{80CB2C8D-A602-46DD-BE6C-887218B44341}" sibTransId="{B9BDDA3A-7B4F-4056-9EB9-4DE7AC51E76B}"/>
    <dgm:cxn modelId="{7E35BB67-CB34-455A-A9E9-C1AD92BE4798}" type="presOf" srcId="{58469E1C-741F-4282-9B81-C58DDAFB2FA3}" destId="{ACC8915B-A552-495D-B9F2-3D054DB813A3}" srcOrd="0" destOrd="0" presId="urn:microsoft.com/office/officeart/2005/8/layout/hProcess9"/>
    <dgm:cxn modelId="{4A4DFF9F-F716-4E94-B406-EC9DADFFF1F9}" srcId="{58469E1C-741F-4282-9B81-C58DDAFB2FA3}" destId="{E455A0B8-7D3F-476E-97F4-A9022C2C8D71}" srcOrd="0" destOrd="0" parTransId="{28D31B59-F774-4397-A343-AE29EFBCAD43}" sibTransId="{37DC5076-0113-4090-9418-FB4FD88F307E}"/>
    <dgm:cxn modelId="{69112112-15B8-4ED9-8CE6-A490E40BC5ED}" type="presParOf" srcId="{ACC8915B-A552-495D-B9F2-3D054DB813A3}" destId="{44231C0A-235D-45E0-9121-F71255A2B469}" srcOrd="0" destOrd="0" presId="urn:microsoft.com/office/officeart/2005/8/layout/hProcess9"/>
    <dgm:cxn modelId="{54AE8220-D314-4DF0-B8ED-6B77AE8C19B8}" type="presParOf" srcId="{ACC8915B-A552-495D-B9F2-3D054DB813A3}" destId="{D1B4AB01-6D55-47A5-90E1-B32F93D7BC40}" srcOrd="1" destOrd="0" presId="urn:microsoft.com/office/officeart/2005/8/layout/hProcess9"/>
    <dgm:cxn modelId="{A97F5195-78D3-4FEB-A147-7859CB64A4CA}" type="presParOf" srcId="{D1B4AB01-6D55-47A5-90E1-B32F93D7BC40}" destId="{D9800DD7-AE6B-42A3-98E3-211DB3289A0D}" srcOrd="0" destOrd="0" presId="urn:microsoft.com/office/officeart/2005/8/layout/hProcess9"/>
    <dgm:cxn modelId="{C32022E4-9993-4DCF-B08A-91CC1544B20A}" type="presParOf" srcId="{D1B4AB01-6D55-47A5-90E1-B32F93D7BC40}" destId="{71A5A76C-2A2D-4282-8CB3-239D01B34E8B}" srcOrd="1" destOrd="0" presId="urn:microsoft.com/office/officeart/2005/8/layout/hProcess9"/>
    <dgm:cxn modelId="{0AF6A3B8-EB6D-4A0D-B281-6A49D848CCF1}" type="presParOf" srcId="{D1B4AB01-6D55-47A5-90E1-B32F93D7BC40}" destId="{368EF069-92D3-47FB-8D76-6ECA343ECF32}" srcOrd="2" destOrd="0" presId="urn:microsoft.com/office/officeart/2005/8/layout/hProcess9"/>
    <dgm:cxn modelId="{BCC51CE8-C572-4A39-A7C2-3B7367AB0C5E}" type="presParOf" srcId="{D1B4AB01-6D55-47A5-90E1-B32F93D7BC40}" destId="{77CB7348-8DE2-4346-AB1D-6596DF4093D8}" srcOrd="3" destOrd="0" presId="urn:microsoft.com/office/officeart/2005/8/layout/hProcess9"/>
    <dgm:cxn modelId="{2E4D427F-1CBD-47D6-8618-7D555A6149CF}" type="presParOf" srcId="{D1B4AB01-6D55-47A5-90E1-B32F93D7BC40}" destId="{1627A3E8-5E19-4803-A771-9D0D6AC9D8F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F0BD82-3534-45F3-B1A8-CEDE2C7E385E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CF6482-D959-4332-B324-2395B35ED2D4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2400" b="1" dirty="0">
              <a:latin typeface="Arial" pitchFamily="34" charset="0"/>
              <a:cs typeface="Arial" pitchFamily="34" charset="0"/>
            </a:rPr>
            <a:t>Показники </a:t>
          </a:r>
          <a:r>
            <a:rPr lang="uk-UA" sz="2400" b="1" dirty="0" err="1">
              <a:latin typeface="Arial" pitchFamily="34" charset="0"/>
              <a:cs typeface="Arial" pitchFamily="34" charset="0"/>
            </a:rPr>
            <a:t>психофізіо</a:t>
          </a:r>
          <a:r>
            <a:rPr lang="uk-UA" sz="2400" b="1" dirty="0">
              <a:latin typeface="Arial" pitchFamily="34" charset="0"/>
              <a:cs typeface="Arial" pitchFamily="34" charset="0"/>
            </a:rPr>
            <a:t>-логічної і психічної адаптації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90B317F2-A6DC-4C55-8840-2110300DD6A4}" type="parTrans" cxnId="{36690684-9E6C-46F3-8A4F-0343A43E7664}">
      <dgm:prSet/>
      <dgm:spPr/>
      <dgm:t>
        <a:bodyPr/>
        <a:lstStyle/>
        <a:p>
          <a:endParaRPr lang="ru-RU"/>
        </a:p>
      </dgm:t>
    </dgm:pt>
    <dgm:pt modelId="{7A72EC97-2316-40E5-99BF-AA2B240984B0}" type="sibTrans" cxnId="{36690684-9E6C-46F3-8A4F-0343A43E7664}">
      <dgm:prSet/>
      <dgm:spPr/>
      <dgm:t>
        <a:bodyPr/>
        <a:lstStyle/>
        <a:p>
          <a:endParaRPr lang="ru-RU"/>
        </a:p>
      </dgm:t>
    </dgm:pt>
    <dgm:pt modelId="{8841FA14-82CC-4A34-B209-533030F5D4BC}">
      <dgm:prSet phldrT="[Текст]"/>
      <dgm:spPr>
        <a:solidFill>
          <a:srgbClr val="002060"/>
        </a:solidFill>
      </dgm:spPr>
      <dgm:t>
        <a:bodyPr/>
        <a:lstStyle/>
        <a:p>
          <a:pPr>
            <a:spcAft>
              <a:spcPts val="0"/>
            </a:spcAft>
          </a:pPr>
          <a:r>
            <a:rPr lang="uk-UA" b="1" dirty="0">
              <a:latin typeface="Arial" pitchFamily="34" charset="0"/>
              <a:cs typeface="Arial" pitchFamily="34" charset="0"/>
            </a:rPr>
            <a:t>Шкала фізичного функціонування</a:t>
          </a:r>
        </a:p>
        <a:p>
          <a:pPr>
            <a:spcAft>
              <a:spcPts val="0"/>
            </a:spcAft>
          </a:pPr>
          <a:r>
            <a:rPr lang="uk-UA" b="1" dirty="0">
              <a:latin typeface="Arial" pitchFamily="34" charset="0"/>
              <a:cs typeface="Arial" pitchFamily="34" charset="0"/>
            </a:rPr>
            <a:t>(PF)</a:t>
          </a:r>
          <a:endParaRPr lang="ru-RU" dirty="0"/>
        </a:p>
      </dgm:t>
    </dgm:pt>
    <dgm:pt modelId="{6C475B18-CEFC-42CE-B08F-B556A6900729}" type="parTrans" cxnId="{58A1DC55-957D-49C5-930E-30246F30183B}">
      <dgm:prSet/>
      <dgm:spPr>
        <a:solidFill>
          <a:srgbClr val="00B0F0"/>
        </a:solidFill>
      </dgm:spPr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F07FB625-280C-43E8-B821-CA8B1C91D658}" type="sibTrans" cxnId="{58A1DC55-957D-49C5-930E-30246F30183B}">
      <dgm:prSet/>
      <dgm:spPr/>
      <dgm:t>
        <a:bodyPr/>
        <a:lstStyle/>
        <a:p>
          <a:endParaRPr lang="ru-RU"/>
        </a:p>
      </dgm:t>
    </dgm:pt>
    <dgm:pt modelId="{4BFB10F6-844C-4A0D-B505-229B6EBC9FB9}">
      <dgm:prSet phldrT="[Текст]"/>
      <dgm:spPr>
        <a:solidFill>
          <a:srgbClr val="00206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b="1" dirty="0">
              <a:latin typeface="Arial" pitchFamily="34" charset="0"/>
              <a:cs typeface="Arial" pitchFamily="34" charset="0"/>
            </a:rPr>
            <a:t>Шкала </a:t>
          </a:r>
          <a:r>
            <a:rPr lang="ru-RU" b="1" dirty="0">
              <a:latin typeface="Arial" pitchFamily="34" charset="0"/>
              <a:cs typeface="Arial" pitchFamily="34" charset="0"/>
            </a:rPr>
            <a:t>п</a:t>
          </a:r>
          <a:r>
            <a:rPr lang="uk-UA" b="1" dirty="0" err="1">
              <a:latin typeface="Arial" pitchFamily="34" charset="0"/>
              <a:cs typeface="Arial" pitchFamily="34" charset="0"/>
            </a:rPr>
            <a:t>сихічного</a:t>
          </a:r>
          <a:r>
            <a:rPr lang="uk-UA" b="1" dirty="0">
              <a:latin typeface="Arial" pitchFamily="34" charset="0"/>
              <a:cs typeface="Arial" pitchFamily="34" charset="0"/>
            </a:rPr>
            <a:t> </a:t>
          </a:r>
          <a:r>
            <a:rPr lang="uk-UA" b="1" dirty="0" err="1">
              <a:latin typeface="Arial" pitchFamily="34" charset="0"/>
              <a:cs typeface="Arial" pitchFamily="34" charset="0"/>
            </a:rPr>
            <a:t>здоров</a:t>
          </a:r>
          <a:r>
            <a:rPr lang="en-US" b="1" dirty="0">
              <a:latin typeface="Arial" pitchFamily="34" charset="0"/>
              <a:cs typeface="Arial" pitchFamily="34" charset="0"/>
            </a:rPr>
            <a:t>’</a:t>
          </a:r>
          <a:r>
            <a:rPr lang="ru-RU" b="1" dirty="0">
              <a:latin typeface="Arial" pitchFamily="34" charset="0"/>
              <a:cs typeface="Arial" pitchFamily="34" charset="0"/>
            </a:rPr>
            <a:t>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b="1" dirty="0">
              <a:latin typeface="Arial" pitchFamily="34" charset="0"/>
              <a:cs typeface="Arial" pitchFamily="34" charset="0"/>
            </a:rPr>
            <a:t>(</a:t>
          </a:r>
          <a:r>
            <a:rPr lang="en-US" b="1" dirty="0">
              <a:latin typeface="Arial" pitchFamily="34" charset="0"/>
              <a:cs typeface="Arial" pitchFamily="34" charset="0"/>
            </a:rPr>
            <a:t>MH</a:t>
          </a:r>
          <a:r>
            <a:rPr lang="uk-UA" b="1" dirty="0">
              <a:latin typeface="Arial" pitchFamily="34" charset="0"/>
              <a:cs typeface="Arial" pitchFamily="34" charset="0"/>
            </a:rPr>
            <a:t>)</a:t>
          </a:r>
          <a:endParaRPr lang="ru-RU" dirty="0"/>
        </a:p>
      </dgm:t>
    </dgm:pt>
    <dgm:pt modelId="{1DA7A6FA-529C-47C2-9884-2C0C9C203ACB}" type="parTrans" cxnId="{5A9A6483-FFAD-4AED-9F09-A68AF96D327A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7396FF9E-46C5-4261-8EB4-381A75759BCC}" type="sibTrans" cxnId="{5A9A6483-FFAD-4AED-9F09-A68AF96D327A}">
      <dgm:prSet/>
      <dgm:spPr/>
      <dgm:t>
        <a:bodyPr/>
        <a:lstStyle/>
        <a:p>
          <a:endParaRPr lang="ru-RU"/>
        </a:p>
      </dgm:t>
    </dgm:pt>
    <dgm:pt modelId="{EB8BAD01-BAB3-4B12-9CDE-A39D0F25DBF2}">
      <dgm:prSet/>
      <dgm:spPr>
        <a:solidFill>
          <a:srgbClr val="002060"/>
        </a:solidFill>
      </dgm:spPr>
      <dgm:t>
        <a:bodyPr/>
        <a:lstStyle/>
        <a:p>
          <a:r>
            <a:rPr lang="uk-UA" b="1" dirty="0">
              <a:latin typeface="Arial" pitchFamily="34" charset="0"/>
              <a:cs typeface="Arial" pitchFamily="34" charset="0"/>
            </a:rPr>
            <a:t>Шкала загального здоров'я</a:t>
          </a:r>
        </a:p>
        <a:p>
          <a:r>
            <a:rPr lang="uk-UA" b="1" dirty="0">
              <a:latin typeface="Arial" pitchFamily="34" charset="0"/>
              <a:cs typeface="Arial" pitchFamily="34" charset="0"/>
            </a:rPr>
            <a:t>(GH)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3FE1786D-6A2A-4FD1-AFD3-70868D8E5E18}" type="parTrans" cxnId="{2106C78C-2FE8-4D51-96C8-ADA53137E021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AF2B4BA-2BC5-414B-A6BB-045D621DC57E}" type="sibTrans" cxnId="{2106C78C-2FE8-4D51-96C8-ADA53137E021}">
      <dgm:prSet/>
      <dgm:spPr/>
      <dgm:t>
        <a:bodyPr/>
        <a:lstStyle/>
        <a:p>
          <a:endParaRPr lang="ru-RU"/>
        </a:p>
      </dgm:t>
    </dgm:pt>
    <dgm:pt modelId="{B518522F-BDAE-4C73-9FB6-32D0ECB8954F}">
      <dgm:prSet/>
      <dgm:spPr>
        <a:solidFill>
          <a:srgbClr val="002060"/>
        </a:solidFill>
      </dgm:spPr>
      <dgm:t>
        <a:bodyPr/>
        <a:lstStyle/>
        <a:p>
          <a:r>
            <a:rPr lang="uk-UA" b="1" dirty="0">
              <a:latin typeface="Arial" pitchFamily="34" charset="0"/>
              <a:cs typeface="Arial" pitchFamily="34" charset="0"/>
            </a:rPr>
            <a:t>Шкала соціального функціонування</a:t>
          </a:r>
        </a:p>
        <a:p>
          <a:r>
            <a:rPr lang="uk-UA" b="1" dirty="0">
              <a:latin typeface="Arial" pitchFamily="34" charset="0"/>
              <a:cs typeface="Arial" pitchFamily="34" charset="0"/>
            </a:rPr>
            <a:t>(SF) 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78B17DC-CF57-4608-B7FC-9CBAA33F35A6}" type="parTrans" cxnId="{6C8133A0-D1BE-4B2C-8A89-6905B63D1553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79F47390-922C-4770-AFB0-81A9B397EFB2}" type="sibTrans" cxnId="{6C8133A0-D1BE-4B2C-8A89-6905B63D1553}">
      <dgm:prSet/>
      <dgm:spPr/>
      <dgm:t>
        <a:bodyPr/>
        <a:lstStyle/>
        <a:p>
          <a:endParaRPr lang="ru-RU"/>
        </a:p>
      </dgm:t>
    </dgm:pt>
    <dgm:pt modelId="{13F608F2-B69D-4A1A-9606-537007CFE9AA}" type="pres">
      <dgm:prSet presAssocID="{18F0BD82-3534-45F3-B1A8-CEDE2C7E385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CA70EA-D1EA-420F-B9C2-1A7EB6ABEA49}" type="pres">
      <dgm:prSet presAssocID="{32CF6482-D959-4332-B324-2395B35ED2D4}" presName="centerShape" presStyleLbl="node0" presStyleIdx="0" presStyleCnt="1" custScaleX="118265"/>
      <dgm:spPr/>
      <dgm:t>
        <a:bodyPr/>
        <a:lstStyle/>
        <a:p>
          <a:endParaRPr lang="ru-RU"/>
        </a:p>
      </dgm:t>
    </dgm:pt>
    <dgm:pt modelId="{99B2C6AA-5888-401B-9654-096E3B8A0D0A}" type="pres">
      <dgm:prSet presAssocID="{B78B17DC-CF57-4608-B7FC-9CBAA33F35A6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99F67F9C-3852-411C-8740-54433B68E98B}" type="pres">
      <dgm:prSet presAssocID="{B518522F-BDAE-4C73-9FB6-32D0ECB8954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83D38-0DBD-43F1-9F09-2663272CD633}" type="pres">
      <dgm:prSet presAssocID="{6C475B18-CEFC-42CE-B08F-B556A6900729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C877243E-5274-464D-B9AA-B3D075005098}" type="pres">
      <dgm:prSet presAssocID="{8841FA14-82CC-4A34-B209-533030F5D4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0192C-D536-4126-8A5C-10DF606EB173}" type="pres">
      <dgm:prSet presAssocID="{3FE1786D-6A2A-4FD1-AFD3-70868D8E5E18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5999D861-20E9-42E4-9699-02B42C471FAB}" type="pres">
      <dgm:prSet presAssocID="{EB8BAD01-BAB3-4B12-9CDE-A39D0F25DBF2}" presName="node" presStyleLbl="node1" presStyleIdx="2" presStyleCnt="4" custRadScaleRad="102690" custRadScaleInc="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EE54D-DC33-48CB-AFAB-5479AC9E0B4C}" type="pres">
      <dgm:prSet presAssocID="{1DA7A6FA-529C-47C2-9884-2C0C9C203ACB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251CB059-F66B-4182-991B-5163337CB148}" type="pres">
      <dgm:prSet presAssocID="{4BFB10F6-844C-4A0D-B505-229B6EBC9FB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8133A0-D1BE-4B2C-8A89-6905B63D1553}" srcId="{32CF6482-D959-4332-B324-2395B35ED2D4}" destId="{B518522F-BDAE-4C73-9FB6-32D0ECB8954F}" srcOrd="0" destOrd="0" parTransId="{B78B17DC-CF57-4608-B7FC-9CBAA33F35A6}" sibTransId="{79F47390-922C-4770-AFB0-81A9B397EFB2}"/>
    <dgm:cxn modelId="{1256D2CE-09B9-4BEA-9BE2-70D5DE3E0293}" type="presOf" srcId="{1DA7A6FA-529C-47C2-9884-2C0C9C203ACB}" destId="{1E8EE54D-DC33-48CB-AFAB-5479AC9E0B4C}" srcOrd="0" destOrd="0" presId="urn:microsoft.com/office/officeart/2005/8/layout/radial4"/>
    <dgm:cxn modelId="{2106C78C-2FE8-4D51-96C8-ADA53137E021}" srcId="{32CF6482-D959-4332-B324-2395B35ED2D4}" destId="{EB8BAD01-BAB3-4B12-9CDE-A39D0F25DBF2}" srcOrd="2" destOrd="0" parTransId="{3FE1786D-6A2A-4FD1-AFD3-70868D8E5E18}" sibTransId="{BAF2B4BA-2BC5-414B-A6BB-045D621DC57E}"/>
    <dgm:cxn modelId="{6AA13C77-AE72-4E04-A5DD-53B1529FAA49}" type="presOf" srcId="{B78B17DC-CF57-4608-B7FC-9CBAA33F35A6}" destId="{99B2C6AA-5888-401B-9654-096E3B8A0D0A}" srcOrd="0" destOrd="0" presId="urn:microsoft.com/office/officeart/2005/8/layout/radial4"/>
    <dgm:cxn modelId="{36690684-9E6C-46F3-8A4F-0343A43E7664}" srcId="{18F0BD82-3534-45F3-B1A8-CEDE2C7E385E}" destId="{32CF6482-D959-4332-B324-2395B35ED2D4}" srcOrd="0" destOrd="0" parTransId="{90B317F2-A6DC-4C55-8840-2110300DD6A4}" sibTransId="{7A72EC97-2316-40E5-99BF-AA2B240984B0}"/>
    <dgm:cxn modelId="{392BB7F5-9060-4B8F-AFDE-79DC2617314A}" type="presOf" srcId="{18F0BD82-3534-45F3-B1A8-CEDE2C7E385E}" destId="{13F608F2-B69D-4A1A-9606-537007CFE9AA}" srcOrd="0" destOrd="0" presId="urn:microsoft.com/office/officeart/2005/8/layout/radial4"/>
    <dgm:cxn modelId="{6023B677-2C7F-49B2-AC90-C261F8FAA4F5}" type="presOf" srcId="{8841FA14-82CC-4A34-B209-533030F5D4BC}" destId="{C877243E-5274-464D-B9AA-B3D075005098}" srcOrd="0" destOrd="0" presId="urn:microsoft.com/office/officeart/2005/8/layout/radial4"/>
    <dgm:cxn modelId="{DA9DA6DC-66D4-4A3F-8EBC-11164DDEA102}" type="presOf" srcId="{EB8BAD01-BAB3-4B12-9CDE-A39D0F25DBF2}" destId="{5999D861-20E9-42E4-9699-02B42C471FAB}" srcOrd="0" destOrd="0" presId="urn:microsoft.com/office/officeart/2005/8/layout/radial4"/>
    <dgm:cxn modelId="{8E0C0D84-58EB-4A3D-99FA-669AF3ABBB50}" type="presOf" srcId="{3FE1786D-6A2A-4FD1-AFD3-70868D8E5E18}" destId="{CD90192C-D536-4126-8A5C-10DF606EB173}" srcOrd="0" destOrd="0" presId="urn:microsoft.com/office/officeart/2005/8/layout/radial4"/>
    <dgm:cxn modelId="{803A9631-9C90-44CA-859E-37A794EFF3D7}" type="presOf" srcId="{4BFB10F6-844C-4A0D-B505-229B6EBC9FB9}" destId="{251CB059-F66B-4182-991B-5163337CB148}" srcOrd="0" destOrd="0" presId="urn:microsoft.com/office/officeart/2005/8/layout/radial4"/>
    <dgm:cxn modelId="{3FB553BA-0FDD-4DC5-B602-312AC867EBD3}" type="presOf" srcId="{B518522F-BDAE-4C73-9FB6-32D0ECB8954F}" destId="{99F67F9C-3852-411C-8740-54433B68E98B}" srcOrd="0" destOrd="0" presId="urn:microsoft.com/office/officeart/2005/8/layout/radial4"/>
    <dgm:cxn modelId="{7CFE0065-CF3C-4A1E-9983-EB34175EE1EE}" type="presOf" srcId="{32CF6482-D959-4332-B324-2395B35ED2D4}" destId="{83CA70EA-D1EA-420F-B9C2-1A7EB6ABEA49}" srcOrd="0" destOrd="0" presId="urn:microsoft.com/office/officeart/2005/8/layout/radial4"/>
    <dgm:cxn modelId="{992B32CD-A36F-43DA-8C40-8F9C2C58D5EA}" type="presOf" srcId="{6C475B18-CEFC-42CE-B08F-B556A6900729}" destId="{01583D38-0DBD-43F1-9F09-2663272CD633}" srcOrd="0" destOrd="0" presId="urn:microsoft.com/office/officeart/2005/8/layout/radial4"/>
    <dgm:cxn modelId="{58A1DC55-957D-49C5-930E-30246F30183B}" srcId="{32CF6482-D959-4332-B324-2395B35ED2D4}" destId="{8841FA14-82CC-4A34-B209-533030F5D4BC}" srcOrd="1" destOrd="0" parTransId="{6C475B18-CEFC-42CE-B08F-B556A6900729}" sibTransId="{F07FB625-280C-43E8-B821-CA8B1C91D658}"/>
    <dgm:cxn modelId="{5A9A6483-FFAD-4AED-9F09-A68AF96D327A}" srcId="{32CF6482-D959-4332-B324-2395B35ED2D4}" destId="{4BFB10F6-844C-4A0D-B505-229B6EBC9FB9}" srcOrd="3" destOrd="0" parTransId="{1DA7A6FA-529C-47C2-9884-2C0C9C203ACB}" sibTransId="{7396FF9E-46C5-4261-8EB4-381A75759BCC}"/>
    <dgm:cxn modelId="{FE29424D-BE5E-43F3-9895-43B6D47408A6}" type="presParOf" srcId="{13F608F2-B69D-4A1A-9606-537007CFE9AA}" destId="{83CA70EA-D1EA-420F-B9C2-1A7EB6ABEA49}" srcOrd="0" destOrd="0" presId="urn:microsoft.com/office/officeart/2005/8/layout/radial4"/>
    <dgm:cxn modelId="{3705B160-51E0-46EF-AD7E-E69108E4EC39}" type="presParOf" srcId="{13F608F2-B69D-4A1A-9606-537007CFE9AA}" destId="{99B2C6AA-5888-401B-9654-096E3B8A0D0A}" srcOrd="1" destOrd="0" presId="urn:microsoft.com/office/officeart/2005/8/layout/radial4"/>
    <dgm:cxn modelId="{CAD18018-7711-4169-9072-3D5B3DBA3D66}" type="presParOf" srcId="{13F608F2-B69D-4A1A-9606-537007CFE9AA}" destId="{99F67F9C-3852-411C-8740-54433B68E98B}" srcOrd="2" destOrd="0" presId="urn:microsoft.com/office/officeart/2005/8/layout/radial4"/>
    <dgm:cxn modelId="{FA2A48AB-A496-45F2-AAA2-EAF799FF454B}" type="presParOf" srcId="{13F608F2-B69D-4A1A-9606-537007CFE9AA}" destId="{01583D38-0DBD-43F1-9F09-2663272CD633}" srcOrd="3" destOrd="0" presId="urn:microsoft.com/office/officeart/2005/8/layout/radial4"/>
    <dgm:cxn modelId="{60C307E9-569D-4BCD-950E-5A80CA95A6B1}" type="presParOf" srcId="{13F608F2-B69D-4A1A-9606-537007CFE9AA}" destId="{C877243E-5274-464D-B9AA-B3D075005098}" srcOrd="4" destOrd="0" presId="urn:microsoft.com/office/officeart/2005/8/layout/radial4"/>
    <dgm:cxn modelId="{2B09C3A4-ED45-4D90-8765-66B07B82ABA6}" type="presParOf" srcId="{13F608F2-B69D-4A1A-9606-537007CFE9AA}" destId="{CD90192C-D536-4126-8A5C-10DF606EB173}" srcOrd="5" destOrd="0" presId="urn:microsoft.com/office/officeart/2005/8/layout/radial4"/>
    <dgm:cxn modelId="{100BE00B-56D7-4CD3-BCAC-237007A8CBAF}" type="presParOf" srcId="{13F608F2-B69D-4A1A-9606-537007CFE9AA}" destId="{5999D861-20E9-42E4-9699-02B42C471FAB}" srcOrd="6" destOrd="0" presId="urn:microsoft.com/office/officeart/2005/8/layout/radial4"/>
    <dgm:cxn modelId="{7CCEACC4-1D1B-4FF1-9A74-E8B6605CD6D4}" type="presParOf" srcId="{13F608F2-B69D-4A1A-9606-537007CFE9AA}" destId="{1E8EE54D-DC33-48CB-AFAB-5479AC9E0B4C}" srcOrd="7" destOrd="0" presId="urn:microsoft.com/office/officeart/2005/8/layout/radial4"/>
    <dgm:cxn modelId="{FEC3AC84-D5FE-4B39-B37D-938D8768781D}" type="presParOf" srcId="{13F608F2-B69D-4A1A-9606-537007CFE9AA}" destId="{251CB059-F66B-4182-991B-5163337CB148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A68343-96BA-4CD8-AA34-836B4FF61B8C}" type="doc">
      <dgm:prSet loTypeId="urn:microsoft.com/office/officeart/2005/8/layout/process4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FEAE696C-C337-46E8-A9FC-8FBDE31EFB1F}">
      <dgm:prSet phldrT="[Текст]"/>
      <dgm:spPr>
        <a:solidFill>
          <a:srgbClr val="002060"/>
        </a:solidFill>
      </dgm:spPr>
      <dgm:t>
        <a:bodyPr/>
        <a:lstStyle/>
        <a:p>
          <a:r>
            <a:rPr lang="uk-UA" b="1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Психогігієнічні основи здоров’язберігаючих технологій у вищих навчальних закладах</a:t>
          </a:r>
          <a:endParaRPr lang="uk-UA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3FE61-82C9-42EF-B09C-AE69A8828AE8}" type="parTrans" cxnId="{125458D5-DD59-4F58-BAA4-55ADFC59C6CC}">
      <dgm:prSet/>
      <dgm:spPr/>
      <dgm:t>
        <a:bodyPr/>
        <a:lstStyle/>
        <a:p>
          <a:endParaRPr lang="ru-RU"/>
        </a:p>
      </dgm:t>
    </dgm:pt>
    <dgm:pt modelId="{82334CE0-2A7F-4E5E-8DE3-5042AD677792}" type="sibTrans" cxnId="{125458D5-DD59-4F58-BAA4-55ADFC59C6CC}">
      <dgm:prSet/>
      <dgm:spPr/>
      <dgm:t>
        <a:bodyPr/>
        <a:lstStyle/>
        <a:p>
          <a:endParaRPr lang="ru-RU"/>
        </a:p>
      </dgm:t>
    </dgm:pt>
    <dgm:pt modelId="{C7F23866-29FD-497C-8CE4-238AC8A99E6A}">
      <dgm:prSet phldrT="[Текст]"/>
      <dgm:spPr>
        <a:solidFill>
          <a:srgbClr val="002060"/>
        </a:solidFill>
      </dgm:spPr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Концептуальні принципи (детермінанти) використання</a:t>
          </a:r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46ABF5-16CC-45D1-AB6E-D21768B9AB3B}" type="parTrans" cxnId="{A8363108-EE93-4FC8-A9FB-4B96220E2D2A}">
      <dgm:prSet/>
      <dgm:spPr/>
      <dgm:t>
        <a:bodyPr/>
        <a:lstStyle/>
        <a:p>
          <a:endParaRPr lang="ru-RU"/>
        </a:p>
      </dgm:t>
    </dgm:pt>
    <dgm:pt modelId="{4CC2452A-F072-428C-B989-DA96FBD96A3D}" type="sibTrans" cxnId="{A8363108-EE93-4FC8-A9FB-4B96220E2D2A}">
      <dgm:prSet/>
      <dgm:spPr/>
      <dgm:t>
        <a:bodyPr/>
        <a:lstStyle/>
        <a:p>
          <a:endParaRPr lang="ru-RU"/>
        </a:p>
      </dgm:t>
    </dgm:pt>
    <dgm:pt modelId="{6C2EAA7F-F5B8-4AED-A728-219795758563}">
      <dgm:prSet phldrT="[Текст]"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uk-UA" sz="18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Режимно</a:t>
          </a:r>
          <a:r>
            <a:rPr lang="uk-UA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-адаптаційний</a:t>
          </a:r>
          <a:endParaRPr lang="ru-RU" sz="1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8428C6-1B90-4887-B31F-D6B02DF8C3E6}" type="parTrans" cxnId="{EE20D9DD-9351-49DD-8AD0-F583C70C5365}">
      <dgm:prSet/>
      <dgm:spPr/>
      <dgm:t>
        <a:bodyPr/>
        <a:lstStyle/>
        <a:p>
          <a:endParaRPr lang="ru-RU"/>
        </a:p>
      </dgm:t>
    </dgm:pt>
    <dgm:pt modelId="{18CE293A-F6C4-466F-9DD3-5AE850586702}" type="sibTrans" cxnId="{EE20D9DD-9351-49DD-8AD0-F583C70C5365}">
      <dgm:prSet/>
      <dgm:spPr/>
      <dgm:t>
        <a:bodyPr/>
        <a:lstStyle/>
        <a:p>
          <a:endParaRPr lang="ru-RU"/>
        </a:p>
      </dgm:t>
    </dgm:pt>
    <dgm:pt modelId="{C19B03FF-9F28-4FC8-9467-21C1EE3E7CB8}">
      <dgm:prSet phldrT="[Текст]"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uk-UA" sz="18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Психофізіо</a:t>
          </a:r>
          <a:r>
            <a:rPr lang="uk-UA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-логічний</a:t>
          </a:r>
          <a:endParaRPr lang="ru-RU" sz="1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EF701-8357-4270-907D-3FA83DD82504}" type="parTrans" cxnId="{3A8E52D2-C336-4F5F-B507-420B3A6D660A}">
      <dgm:prSet/>
      <dgm:spPr/>
      <dgm:t>
        <a:bodyPr/>
        <a:lstStyle/>
        <a:p>
          <a:endParaRPr lang="ru-RU"/>
        </a:p>
      </dgm:t>
    </dgm:pt>
    <dgm:pt modelId="{E3803781-DBCD-4D9E-99F5-4E2D893A98E5}" type="sibTrans" cxnId="{3A8E52D2-C336-4F5F-B507-420B3A6D660A}">
      <dgm:prSet/>
      <dgm:spPr/>
      <dgm:t>
        <a:bodyPr/>
        <a:lstStyle/>
        <a:p>
          <a:endParaRPr lang="ru-RU"/>
        </a:p>
      </dgm:t>
    </dgm:pt>
    <dgm:pt modelId="{0951A40C-50E4-4CA6-A253-7B5F56BBA7AE}">
      <dgm:prSet phldrT="[Текст]"/>
      <dgm:spPr>
        <a:solidFill>
          <a:srgbClr val="002060"/>
        </a:solidFill>
      </dgm:spPr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Прикладні компоненти застосування</a:t>
          </a:r>
          <a:endParaRPr lang="ru-RU" dirty="0"/>
        </a:p>
      </dgm:t>
    </dgm:pt>
    <dgm:pt modelId="{9F9AA0D1-8743-4363-8CB5-E9759056EC1F}" type="parTrans" cxnId="{5715714D-87A8-4C8D-B0C0-0F1ED8D08699}">
      <dgm:prSet/>
      <dgm:spPr/>
      <dgm:t>
        <a:bodyPr/>
        <a:lstStyle/>
        <a:p>
          <a:endParaRPr lang="ru-RU"/>
        </a:p>
      </dgm:t>
    </dgm:pt>
    <dgm:pt modelId="{3893F560-1850-47DF-B0B9-16038933DD66}" type="sibTrans" cxnId="{5715714D-87A8-4C8D-B0C0-0F1ED8D08699}">
      <dgm:prSet/>
      <dgm:spPr/>
      <dgm:t>
        <a:bodyPr/>
        <a:lstStyle/>
        <a:p>
          <a:endParaRPr lang="ru-RU"/>
        </a:p>
      </dgm:t>
    </dgm:pt>
    <dgm:pt modelId="{B12AD9CD-CCB8-4C09-A94A-82D5EE20413E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Режимно</a:t>
          </a:r>
          <a:r>
            <a:rPr lang="uk-UA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-організаційний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596D10-E869-4FC2-B521-BC50C74762A7}" type="parTrans" cxnId="{9E1D979D-868F-4A94-87CC-C6F669B5C029}">
      <dgm:prSet/>
      <dgm:spPr/>
      <dgm:t>
        <a:bodyPr/>
        <a:lstStyle/>
        <a:p>
          <a:endParaRPr lang="ru-RU"/>
        </a:p>
      </dgm:t>
    </dgm:pt>
    <dgm:pt modelId="{7319E4CD-B6B6-4B61-87D3-FFFF5F36D728}" type="sibTrans" cxnId="{9E1D979D-868F-4A94-87CC-C6F669B5C029}">
      <dgm:prSet/>
      <dgm:spPr/>
      <dgm:t>
        <a:bodyPr/>
        <a:lstStyle/>
        <a:p>
          <a:endParaRPr lang="ru-RU"/>
        </a:p>
      </dgm:t>
    </dgm:pt>
    <dgm:pt modelId="{1BE3E683-157C-481E-BF33-A36DAEBF12D9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Психофізіолого-психодіагностичний</a:t>
          </a:r>
          <a:r>
            <a:rPr lang="uk-UA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9F2191-19FD-4F9F-8767-36F049478897}" type="parTrans" cxnId="{2A16EF99-082E-4D75-B4F8-A2E050C3A5F3}">
      <dgm:prSet/>
      <dgm:spPr/>
      <dgm:t>
        <a:bodyPr/>
        <a:lstStyle/>
        <a:p>
          <a:endParaRPr lang="ru-RU"/>
        </a:p>
      </dgm:t>
    </dgm:pt>
    <dgm:pt modelId="{DEACF8D4-272A-4A53-923D-0A30D4E31DF7}" type="sibTrans" cxnId="{2A16EF99-082E-4D75-B4F8-A2E050C3A5F3}">
      <dgm:prSet/>
      <dgm:spPr/>
      <dgm:t>
        <a:bodyPr/>
        <a:lstStyle/>
        <a:p>
          <a:endParaRPr lang="ru-RU"/>
        </a:p>
      </dgm:t>
    </dgm:pt>
    <dgm:pt modelId="{A44BD97C-7CD0-402D-9C35-11A4383D2A72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Особистісний</a:t>
          </a:r>
          <a:endParaRPr lang="ru-RU" dirty="0">
            <a:solidFill>
              <a:srgbClr val="002060"/>
            </a:solidFill>
          </a:endParaRPr>
        </a:p>
      </dgm:t>
    </dgm:pt>
    <dgm:pt modelId="{DC2A65AE-B94D-4BD9-A39A-E58B8C52CFBC}" type="parTrans" cxnId="{2AED43C3-1614-49C5-B65A-77BB863AA7A7}">
      <dgm:prSet/>
      <dgm:spPr/>
      <dgm:t>
        <a:bodyPr/>
        <a:lstStyle/>
        <a:p>
          <a:endParaRPr lang="ru-RU"/>
        </a:p>
      </dgm:t>
    </dgm:pt>
    <dgm:pt modelId="{8FCD41A7-B624-4ED4-9586-518C0A017013}" type="sibTrans" cxnId="{2AED43C3-1614-49C5-B65A-77BB863AA7A7}">
      <dgm:prSet/>
      <dgm:spPr/>
      <dgm:t>
        <a:bodyPr/>
        <a:lstStyle/>
        <a:p>
          <a:endParaRPr lang="ru-RU"/>
        </a:p>
      </dgm:t>
    </dgm:pt>
    <dgm:pt modelId="{5E6568F7-0A82-4773-A64B-B3C2C3521622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uk-UA" sz="16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Інтегративно</a:t>
          </a:r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-функціональний 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A2EF4A-11B1-4128-8EF5-7278AF2AAA74}" type="parTrans" cxnId="{9A1FBBC1-B09A-403E-A9B4-1584147301CA}">
      <dgm:prSet/>
      <dgm:spPr/>
      <dgm:t>
        <a:bodyPr/>
        <a:lstStyle/>
        <a:p>
          <a:endParaRPr lang="ru-RU"/>
        </a:p>
      </dgm:t>
    </dgm:pt>
    <dgm:pt modelId="{15EDF914-59E8-4848-B2F1-B44CBCF74FAB}" type="sibTrans" cxnId="{9A1FBBC1-B09A-403E-A9B4-1584147301CA}">
      <dgm:prSet/>
      <dgm:spPr/>
      <dgm:t>
        <a:bodyPr/>
        <a:lstStyle/>
        <a:p>
          <a:endParaRPr lang="ru-RU"/>
        </a:p>
      </dgm:t>
    </dgm:pt>
    <dgm:pt modelId="{11FA514F-800F-409B-994C-D038EF8F4A10}">
      <dgm:prSet/>
      <dgm:spPr/>
      <dgm:t>
        <a:bodyPr/>
        <a:lstStyle/>
        <a:p>
          <a:r>
            <a:rPr lang="ru-RU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Психогігієнічно-корекційний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A092A-81C6-4037-B85F-A6347AB7DED9}" type="parTrans" cxnId="{6D06CCA2-C781-4B22-A989-8ECC31CD329C}">
      <dgm:prSet/>
      <dgm:spPr/>
      <dgm:t>
        <a:bodyPr/>
        <a:lstStyle/>
        <a:p>
          <a:endParaRPr lang="ru-RU"/>
        </a:p>
      </dgm:t>
    </dgm:pt>
    <dgm:pt modelId="{98EA7046-9654-4983-9205-0DA989951AAE}" type="sibTrans" cxnId="{6D06CCA2-C781-4B22-A989-8ECC31CD329C}">
      <dgm:prSet/>
      <dgm:spPr/>
      <dgm:t>
        <a:bodyPr/>
        <a:lstStyle/>
        <a:p>
          <a:endParaRPr lang="ru-RU"/>
        </a:p>
      </dgm:t>
    </dgm:pt>
    <dgm:pt modelId="{B569F239-BB71-40AB-AB35-B31B71FA4050}" type="pres">
      <dgm:prSet presAssocID="{80A68343-96BA-4CD8-AA34-836B4FF61B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66777F-535E-44DB-B868-B98527179403}" type="pres">
      <dgm:prSet presAssocID="{0951A40C-50E4-4CA6-A253-7B5F56BBA7AE}" presName="boxAndChildren" presStyleCnt="0"/>
      <dgm:spPr/>
    </dgm:pt>
    <dgm:pt modelId="{9EDBBBBA-64DA-4D0A-96E7-5AFDC564267B}" type="pres">
      <dgm:prSet presAssocID="{0951A40C-50E4-4CA6-A253-7B5F56BBA7AE}" presName="parentTextBox" presStyleLbl="node1" presStyleIdx="0" presStyleCnt="3"/>
      <dgm:spPr/>
      <dgm:t>
        <a:bodyPr/>
        <a:lstStyle/>
        <a:p>
          <a:endParaRPr lang="ru-RU"/>
        </a:p>
      </dgm:t>
    </dgm:pt>
    <dgm:pt modelId="{BB04597B-E059-4751-B53B-2BE40556C3AE}" type="pres">
      <dgm:prSet presAssocID="{0951A40C-50E4-4CA6-A253-7B5F56BBA7AE}" presName="entireBox" presStyleLbl="node1" presStyleIdx="0" presStyleCnt="3"/>
      <dgm:spPr/>
      <dgm:t>
        <a:bodyPr/>
        <a:lstStyle/>
        <a:p>
          <a:endParaRPr lang="ru-RU"/>
        </a:p>
      </dgm:t>
    </dgm:pt>
    <dgm:pt modelId="{9DAC4A09-4E2A-4D6C-872B-B35019642B66}" type="pres">
      <dgm:prSet presAssocID="{0951A40C-50E4-4CA6-A253-7B5F56BBA7AE}" presName="descendantBox" presStyleCnt="0"/>
      <dgm:spPr/>
    </dgm:pt>
    <dgm:pt modelId="{83B553A2-D7D8-4444-88EB-D3E7EA77C29F}" type="pres">
      <dgm:prSet presAssocID="{B12AD9CD-CCB8-4C09-A94A-82D5EE20413E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10614-E7FF-454A-B270-E9C3894A2BA1}" type="pres">
      <dgm:prSet presAssocID="{1BE3E683-157C-481E-BF33-A36DAEBF12D9}" presName="childTextBox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B1D11-CBF6-4DD1-B634-CC71704E7C88}" type="pres">
      <dgm:prSet presAssocID="{11FA514F-800F-409B-994C-D038EF8F4A10}" presName="childTextBox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6D0852-60F0-4A2F-820C-370DE27D93AF}" type="pres">
      <dgm:prSet presAssocID="{4CC2452A-F072-428C-B989-DA96FBD96A3D}" presName="sp" presStyleCnt="0"/>
      <dgm:spPr/>
    </dgm:pt>
    <dgm:pt modelId="{12D130C2-0472-4147-8240-CF806912267F}" type="pres">
      <dgm:prSet presAssocID="{C7F23866-29FD-497C-8CE4-238AC8A99E6A}" presName="arrowAndChildren" presStyleCnt="0"/>
      <dgm:spPr/>
    </dgm:pt>
    <dgm:pt modelId="{C6E39B0D-6905-4ECA-B039-4725658B24E7}" type="pres">
      <dgm:prSet presAssocID="{C7F23866-29FD-497C-8CE4-238AC8A99E6A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3069444E-4568-405D-A187-86DBE0564E8F}" type="pres">
      <dgm:prSet presAssocID="{C7F23866-29FD-497C-8CE4-238AC8A99E6A}" presName="arrow" presStyleLbl="node1" presStyleIdx="1" presStyleCnt="3"/>
      <dgm:spPr/>
      <dgm:t>
        <a:bodyPr/>
        <a:lstStyle/>
        <a:p>
          <a:endParaRPr lang="ru-RU"/>
        </a:p>
      </dgm:t>
    </dgm:pt>
    <dgm:pt modelId="{B156C41B-00BF-428F-BAC5-2EB150A326F9}" type="pres">
      <dgm:prSet presAssocID="{C7F23866-29FD-497C-8CE4-238AC8A99E6A}" presName="descendantArrow" presStyleCnt="0"/>
      <dgm:spPr/>
    </dgm:pt>
    <dgm:pt modelId="{EEE230F2-FEFF-467E-8199-6CCA0D03F0AD}" type="pres">
      <dgm:prSet presAssocID="{6C2EAA7F-F5B8-4AED-A728-219795758563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E1AC8-907F-474C-8888-0E5D552991C9}" type="pres">
      <dgm:prSet presAssocID="{C19B03FF-9F28-4FC8-9467-21C1EE3E7CB8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83868-3D40-4476-A81A-33863C445956}" type="pres">
      <dgm:prSet presAssocID="{A44BD97C-7CD0-402D-9C35-11A4383D2A72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F7C88-0591-4DDF-B89E-D7B98CD589D0}" type="pres">
      <dgm:prSet presAssocID="{5E6568F7-0A82-4773-A64B-B3C2C3521622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A863D-DBFE-43AD-B75E-ABE8340BDDF6}" type="pres">
      <dgm:prSet presAssocID="{82334CE0-2A7F-4E5E-8DE3-5042AD677792}" presName="sp" presStyleCnt="0"/>
      <dgm:spPr/>
    </dgm:pt>
    <dgm:pt modelId="{2BC59AF7-0F32-4DE7-BEEA-D852DE389FCC}" type="pres">
      <dgm:prSet presAssocID="{FEAE696C-C337-46E8-A9FC-8FBDE31EFB1F}" presName="arrowAndChildren" presStyleCnt="0"/>
      <dgm:spPr/>
    </dgm:pt>
    <dgm:pt modelId="{D8B48874-BE86-4C14-86F3-374385A9981E}" type="pres">
      <dgm:prSet presAssocID="{FEAE696C-C337-46E8-A9FC-8FBDE31EFB1F}" presName="parentTextArrow" presStyleLbl="node1" presStyleIdx="2" presStyleCnt="3" custLinFactNeighborY="-46"/>
      <dgm:spPr/>
      <dgm:t>
        <a:bodyPr/>
        <a:lstStyle/>
        <a:p>
          <a:endParaRPr lang="ru-RU"/>
        </a:p>
      </dgm:t>
    </dgm:pt>
  </dgm:ptLst>
  <dgm:cxnLst>
    <dgm:cxn modelId="{78B21474-076F-426B-BBC7-8323659304CE}" type="presOf" srcId="{1BE3E683-157C-481E-BF33-A36DAEBF12D9}" destId="{43A10614-E7FF-454A-B270-E9C3894A2BA1}" srcOrd="0" destOrd="0" presId="urn:microsoft.com/office/officeart/2005/8/layout/process4"/>
    <dgm:cxn modelId="{9A1FBBC1-B09A-403E-A9B4-1584147301CA}" srcId="{C7F23866-29FD-497C-8CE4-238AC8A99E6A}" destId="{5E6568F7-0A82-4773-A64B-B3C2C3521622}" srcOrd="3" destOrd="0" parTransId="{9CA2EF4A-11B1-4128-8EF5-7278AF2AAA74}" sibTransId="{15EDF914-59E8-4848-B2F1-B44CBCF74FAB}"/>
    <dgm:cxn modelId="{DD24D099-FF30-4523-A68A-C0A513209710}" type="presOf" srcId="{80A68343-96BA-4CD8-AA34-836B4FF61B8C}" destId="{B569F239-BB71-40AB-AB35-B31B71FA4050}" srcOrd="0" destOrd="0" presId="urn:microsoft.com/office/officeart/2005/8/layout/process4"/>
    <dgm:cxn modelId="{AB7A99FC-F4FF-4856-8438-34F1E0C2477F}" type="presOf" srcId="{0951A40C-50E4-4CA6-A253-7B5F56BBA7AE}" destId="{9EDBBBBA-64DA-4D0A-96E7-5AFDC564267B}" srcOrd="0" destOrd="0" presId="urn:microsoft.com/office/officeart/2005/8/layout/process4"/>
    <dgm:cxn modelId="{5715714D-87A8-4C8D-B0C0-0F1ED8D08699}" srcId="{80A68343-96BA-4CD8-AA34-836B4FF61B8C}" destId="{0951A40C-50E4-4CA6-A253-7B5F56BBA7AE}" srcOrd="2" destOrd="0" parTransId="{9F9AA0D1-8743-4363-8CB5-E9759056EC1F}" sibTransId="{3893F560-1850-47DF-B0B9-16038933DD66}"/>
    <dgm:cxn modelId="{125458D5-DD59-4F58-BAA4-55ADFC59C6CC}" srcId="{80A68343-96BA-4CD8-AA34-836B4FF61B8C}" destId="{FEAE696C-C337-46E8-A9FC-8FBDE31EFB1F}" srcOrd="0" destOrd="0" parTransId="{F873FE61-82C9-42EF-B09C-AE69A8828AE8}" sibTransId="{82334CE0-2A7F-4E5E-8DE3-5042AD677792}"/>
    <dgm:cxn modelId="{FC2F8938-5A98-4064-87A3-D0A2616A49AC}" type="presOf" srcId="{11FA514F-800F-409B-994C-D038EF8F4A10}" destId="{3B4B1D11-CBF6-4DD1-B634-CC71704E7C88}" srcOrd="0" destOrd="0" presId="urn:microsoft.com/office/officeart/2005/8/layout/process4"/>
    <dgm:cxn modelId="{3A8E52D2-C336-4F5F-B507-420B3A6D660A}" srcId="{C7F23866-29FD-497C-8CE4-238AC8A99E6A}" destId="{C19B03FF-9F28-4FC8-9467-21C1EE3E7CB8}" srcOrd="1" destOrd="0" parTransId="{839EF701-8357-4270-907D-3FA83DD82504}" sibTransId="{E3803781-DBCD-4D9E-99F5-4E2D893A98E5}"/>
    <dgm:cxn modelId="{57BCC48F-A3C5-4CCB-BDA9-994B2B7A55EB}" type="presOf" srcId="{FEAE696C-C337-46E8-A9FC-8FBDE31EFB1F}" destId="{D8B48874-BE86-4C14-86F3-374385A9981E}" srcOrd="0" destOrd="0" presId="urn:microsoft.com/office/officeart/2005/8/layout/process4"/>
    <dgm:cxn modelId="{6D06CCA2-C781-4B22-A989-8ECC31CD329C}" srcId="{0951A40C-50E4-4CA6-A253-7B5F56BBA7AE}" destId="{11FA514F-800F-409B-994C-D038EF8F4A10}" srcOrd="2" destOrd="0" parTransId="{37EA092A-81C6-4037-B85F-A6347AB7DED9}" sibTransId="{98EA7046-9654-4983-9205-0DA989951AAE}"/>
    <dgm:cxn modelId="{23CCCA6B-D3E7-4E0A-B2A2-33967ABA76BD}" type="presOf" srcId="{0951A40C-50E4-4CA6-A253-7B5F56BBA7AE}" destId="{BB04597B-E059-4751-B53B-2BE40556C3AE}" srcOrd="1" destOrd="0" presId="urn:microsoft.com/office/officeart/2005/8/layout/process4"/>
    <dgm:cxn modelId="{99195D84-8035-48F0-9CBD-3DDDA8F3B1AE}" type="presOf" srcId="{6C2EAA7F-F5B8-4AED-A728-219795758563}" destId="{EEE230F2-FEFF-467E-8199-6CCA0D03F0AD}" srcOrd="0" destOrd="0" presId="urn:microsoft.com/office/officeart/2005/8/layout/process4"/>
    <dgm:cxn modelId="{DE337CAA-B259-4FBA-BC7D-21C101D802B1}" type="presOf" srcId="{A44BD97C-7CD0-402D-9C35-11A4383D2A72}" destId="{40D83868-3D40-4476-A81A-33863C445956}" srcOrd="0" destOrd="0" presId="urn:microsoft.com/office/officeart/2005/8/layout/process4"/>
    <dgm:cxn modelId="{2AED43C3-1614-49C5-B65A-77BB863AA7A7}" srcId="{C7F23866-29FD-497C-8CE4-238AC8A99E6A}" destId="{A44BD97C-7CD0-402D-9C35-11A4383D2A72}" srcOrd="2" destOrd="0" parTransId="{DC2A65AE-B94D-4BD9-A39A-E58B8C52CFBC}" sibTransId="{8FCD41A7-B624-4ED4-9586-518C0A017013}"/>
    <dgm:cxn modelId="{2A16EF99-082E-4D75-B4F8-A2E050C3A5F3}" srcId="{0951A40C-50E4-4CA6-A253-7B5F56BBA7AE}" destId="{1BE3E683-157C-481E-BF33-A36DAEBF12D9}" srcOrd="1" destOrd="0" parTransId="{E19F2191-19FD-4F9F-8767-36F049478897}" sibTransId="{DEACF8D4-272A-4A53-923D-0A30D4E31DF7}"/>
    <dgm:cxn modelId="{A8363108-EE93-4FC8-A9FB-4B96220E2D2A}" srcId="{80A68343-96BA-4CD8-AA34-836B4FF61B8C}" destId="{C7F23866-29FD-497C-8CE4-238AC8A99E6A}" srcOrd="1" destOrd="0" parTransId="{DA46ABF5-16CC-45D1-AB6E-D21768B9AB3B}" sibTransId="{4CC2452A-F072-428C-B989-DA96FBD96A3D}"/>
    <dgm:cxn modelId="{EE20D9DD-9351-49DD-8AD0-F583C70C5365}" srcId="{C7F23866-29FD-497C-8CE4-238AC8A99E6A}" destId="{6C2EAA7F-F5B8-4AED-A728-219795758563}" srcOrd="0" destOrd="0" parTransId="{4B8428C6-1B90-4887-B31F-D6B02DF8C3E6}" sibTransId="{18CE293A-F6C4-466F-9DD3-5AE850586702}"/>
    <dgm:cxn modelId="{4A4788B8-B6DC-4151-B7D5-242EB0BDDEC2}" type="presOf" srcId="{5E6568F7-0A82-4773-A64B-B3C2C3521622}" destId="{D3EF7C88-0591-4DDF-B89E-D7B98CD589D0}" srcOrd="0" destOrd="0" presId="urn:microsoft.com/office/officeart/2005/8/layout/process4"/>
    <dgm:cxn modelId="{9FE1B1CA-AAD2-42F0-9AA4-477773C5043B}" type="presOf" srcId="{C19B03FF-9F28-4FC8-9467-21C1EE3E7CB8}" destId="{8B4E1AC8-907F-474C-8888-0E5D552991C9}" srcOrd="0" destOrd="0" presId="urn:microsoft.com/office/officeart/2005/8/layout/process4"/>
    <dgm:cxn modelId="{45FB2C3C-57B2-40A3-84BC-BF2A4F72ED3C}" type="presOf" srcId="{B12AD9CD-CCB8-4C09-A94A-82D5EE20413E}" destId="{83B553A2-D7D8-4444-88EB-D3E7EA77C29F}" srcOrd="0" destOrd="0" presId="urn:microsoft.com/office/officeart/2005/8/layout/process4"/>
    <dgm:cxn modelId="{16211AB1-A8A8-4546-BDB2-16430A522B17}" type="presOf" srcId="{C7F23866-29FD-497C-8CE4-238AC8A99E6A}" destId="{3069444E-4568-405D-A187-86DBE0564E8F}" srcOrd="1" destOrd="0" presId="urn:microsoft.com/office/officeart/2005/8/layout/process4"/>
    <dgm:cxn modelId="{9E1D979D-868F-4A94-87CC-C6F669B5C029}" srcId="{0951A40C-50E4-4CA6-A253-7B5F56BBA7AE}" destId="{B12AD9CD-CCB8-4C09-A94A-82D5EE20413E}" srcOrd="0" destOrd="0" parTransId="{B8596D10-E869-4FC2-B521-BC50C74762A7}" sibTransId="{7319E4CD-B6B6-4B61-87D3-FFFF5F36D728}"/>
    <dgm:cxn modelId="{1AB0E808-529D-4E35-9AA8-F6C78D21B2D7}" type="presOf" srcId="{C7F23866-29FD-497C-8CE4-238AC8A99E6A}" destId="{C6E39B0D-6905-4ECA-B039-4725658B24E7}" srcOrd="0" destOrd="0" presId="urn:microsoft.com/office/officeart/2005/8/layout/process4"/>
    <dgm:cxn modelId="{1FE23925-FC78-4C8B-976E-9910A1A92969}" type="presParOf" srcId="{B569F239-BB71-40AB-AB35-B31B71FA4050}" destId="{E966777F-535E-44DB-B868-B98527179403}" srcOrd="0" destOrd="0" presId="urn:microsoft.com/office/officeart/2005/8/layout/process4"/>
    <dgm:cxn modelId="{39BA5162-37E4-482A-BA3B-4F46731A00C3}" type="presParOf" srcId="{E966777F-535E-44DB-B868-B98527179403}" destId="{9EDBBBBA-64DA-4D0A-96E7-5AFDC564267B}" srcOrd="0" destOrd="0" presId="urn:microsoft.com/office/officeart/2005/8/layout/process4"/>
    <dgm:cxn modelId="{B8B22E58-EC30-4ECA-8DB0-E58D2347829C}" type="presParOf" srcId="{E966777F-535E-44DB-B868-B98527179403}" destId="{BB04597B-E059-4751-B53B-2BE40556C3AE}" srcOrd="1" destOrd="0" presId="urn:microsoft.com/office/officeart/2005/8/layout/process4"/>
    <dgm:cxn modelId="{FDD86804-E25C-422F-8D0A-D27B024000B9}" type="presParOf" srcId="{E966777F-535E-44DB-B868-B98527179403}" destId="{9DAC4A09-4E2A-4D6C-872B-B35019642B66}" srcOrd="2" destOrd="0" presId="urn:microsoft.com/office/officeart/2005/8/layout/process4"/>
    <dgm:cxn modelId="{A5C8C9D9-2924-4071-AD63-3811A6712AD3}" type="presParOf" srcId="{9DAC4A09-4E2A-4D6C-872B-B35019642B66}" destId="{83B553A2-D7D8-4444-88EB-D3E7EA77C29F}" srcOrd="0" destOrd="0" presId="urn:microsoft.com/office/officeart/2005/8/layout/process4"/>
    <dgm:cxn modelId="{3883D072-3F27-42E0-9EA3-99B1CAA163F6}" type="presParOf" srcId="{9DAC4A09-4E2A-4D6C-872B-B35019642B66}" destId="{43A10614-E7FF-454A-B270-E9C3894A2BA1}" srcOrd="1" destOrd="0" presId="urn:microsoft.com/office/officeart/2005/8/layout/process4"/>
    <dgm:cxn modelId="{2CCCEDAC-702A-4332-905E-A92A002BC709}" type="presParOf" srcId="{9DAC4A09-4E2A-4D6C-872B-B35019642B66}" destId="{3B4B1D11-CBF6-4DD1-B634-CC71704E7C88}" srcOrd="2" destOrd="0" presId="urn:microsoft.com/office/officeart/2005/8/layout/process4"/>
    <dgm:cxn modelId="{CEA04B13-CEB1-41A4-8F7E-4E5886573B9E}" type="presParOf" srcId="{B569F239-BB71-40AB-AB35-B31B71FA4050}" destId="{2E6D0852-60F0-4A2F-820C-370DE27D93AF}" srcOrd="1" destOrd="0" presId="urn:microsoft.com/office/officeart/2005/8/layout/process4"/>
    <dgm:cxn modelId="{E236D61B-9C73-416E-91B3-DCDA41E0C687}" type="presParOf" srcId="{B569F239-BB71-40AB-AB35-B31B71FA4050}" destId="{12D130C2-0472-4147-8240-CF806912267F}" srcOrd="2" destOrd="0" presId="urn:microsoft.com/office/officeart/2005/8/layout/process4"/>
    <dgm:cxn modelId="{88773103-424C-4326-A232-FE51BCAE9C75}" type="presParOf" srcId="{12D130C2-0472-4147-8240-CF806912267F}" destId="{C6E39B0D-6905-4ECA-B039-4725658B24E7}" srcOrd="0" destOrd="0" presId="urn:microsoft.com/office/officeart/2005/8/layout/process4"/>
    <dgm:cxn modelId="{1A60A8AF-4F7A-4EB3-9962-CBBEC392C608}" type="presParOf" srcId="{12D130C2-0472-4147-8240-CF806912267F}" destId="{3069444E-4568-405D-A187-86DBE0564E8F}" srcOrd="1" destOrd="0" presId="urn:microsoft.com/office/officeart/2005/8/layout/process4"/>
    <dgm:cxn modelId="{5577207E-E7C7-4246-9DAF-8D6F22935BDD}" type="presParOf" srcId="{12D130C2-0472-4147-8240-CF806912267F}" destId="{B156C41B-00BF-428F-BAC5-2EB150A326F9}" srcOrd="2" destOrd="0" presId="urn:microsoft.com/office/officeart/2005/8/layout/process4"/>
    <dgm:cxn modelId="{4688ED79-50B3-4CE6-B83F-33BF2B03847F}" type="presParOf" srcId="{B156C41B-00BF-428F-BAC5-2EB150A326F9}" destId="{EEE230F2-FEFF-467E-8199-6CCA0D03F0AD}" srcOrd="0" destOrd="0" presId="urn:microsoft.com/office/officeart/2005/8/layout/process4"/>
    <dgm:cxn modelId="{8531F64A-744A-4DDE-A7C2-EB55E04E67C4}" type="presParOf" srcId="{B156C41B-00BF-428F-BAC5-2EB150A326F9}" destId="{8B4E1AC8-907F-474C-8888-0E5D552991C9}" srcOrd="1" destOrd="0" presId="urn:microsoft.com/office/officeart/2005/8/layout/process4"/>
    <dgm:cxn modelId="{FA63314E-1F03-4160-B0D4-E0CDC401AB07}" type="presParOf" srcId="{B156C41B-00BF-428F-BAC5-2EB150A326F9}" destId="{40D83868-3D40-4476-A81A-33863C445956}" srcOrd="2" destOrd="0" presId="urn:microsoft.com/office/officeart/2005/8/layout/process4"/>
    <dgm:cxn modelId="{C88607D1-89CD-4946-9816-788F881769A7}" type="presParOf" srcId="{B156C41B-00BF-428F-BAC5-2EB150A326F9}" destId="{D3EF7C88-0591-4DDF-B89E-D7B98CD589D0}" srcOrd="3" destOrd="0" presId="urn:microsoft.com/office/officeart/2005/8/layout/process4"/>
    <dgm:cxn modelId="{139AA99E-F4AA-423F-A8C3-E3DB0888EFF7}" type="presParOf" srcId="{B569F239-BB71-40AB-AB35-B31B71FA4050}" destId="{C16A863D-DBFE-43AD-B75E-ABE8340BDDF6}" srcOrd="3" destOrd="0" presId="urn:microsoft.com/office/officeart/2005/8/layout/process4"/>
    <dgm:cxn modelId="{07DAC089-00A5-44E3-9C60-3AB474B2C533}" type="presParOf" srcId="{B569F239-BB71-40AB-AB35-B31B71FA4050}" destId="{2BC59AF7-0F32-4DE7-BEEA-D852DE389FCC}" srcOrd="4" destOrd="0" presId="urn:microsoft.com/office/officeart/2005/8/layout/process4"/>
    <dgm:cxn modelId="{16FB133A-4226-4610-ABAF-E4D8F065229B}" type="presParOf" srcId="{2BC59AF7-0F32-4DE7-BEEA-D852DE389FCC}" destId="{D8B48874-BE86-4C14-86F3-374385A9981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10DBF99-72B0-4164-9BAC-DF9FE3C4EECE}" type="doc">
      <dgm:prSet loTypeId="urn:microsoft.com/office/officeart/2005/8/layout/arrow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80C30E-29E6-4DF6-A9FC-F0AB03C56E33}">
      <dgm:prSet phldrT="[Текст]" custT="1"/>
      <dgm:spPr/>
      <dgm:t>
        <a:bodyPr/>
        <a:lstStyle/>
        <a:p>
          <a:r>
            <a:rPr lang="uk-UA" sz="2800" dirty="0" smtClean="0">
              <a:solidFill>
                <a:srgbClr val="FF0000"/>
              </a:solidFill>
              <a:latin typeface="Arial Black" panose="020B0A04020102020204" pitchFamily="34" charset="0"/>
            </a:rPr>
            <a:t>Постійний (перманентний) навчальний стрес </a:t>
          </a:r>
          <a:endParaRPr lang="ru-RU" sz="2800" dirty="0">
            <a:solidFill>
              <a:srgbClr val="FF0000"/>
            </a:solidFill>
            <a:latin typeface="Arial Black" panose="020B0A04020102020204" pitchFamily="34" charset="0"/>
          </a:endParaRPr>
        </a:p>
      </dgm:t>
    </dgm:pt>
    <dgm:pt modelId="{C6972468-2FF8-4787-BAA4-B433350B06CA}" type="parTrans" cxnId="{022772FE-BDA5-4C36-A18C-EC85F558A203}">
      <dgm:prSet/>
      <dgm:spPr/>
      <dgm:t>
        <a:bodyPr/>
        <a:lstStyle/>
        <a:p>
          <a:endParaRPr lang="ru-RU"/>
        </a:p>
      </dgm:t>
    </dgm:pt>
    <dgm:pt modelId="{707C5753-7FBD-451C-A789-096FA936CD6C}" type="sibTrans" cxnId="{022772FE-BDA5-4C36-A18C-EC85F558A203}">
      <dgm:prSet/>
      <dgm:spPr/>
      <dgm:t>
        <a:bodyPr/>
        <a:lstStyle/>
        <a:p>
          <a:endParaRPr lang="ru-RU"/>
        </a:p>
      </dgm:t>
    </dgm:pt>
    <dgm:pt modelId="{EA841907-20FA-48E9-B71E-709FB9D58DAF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  <a:latin typeface="Arial Black" panose="020B0A04020102020204" pitchFamily="34" charset="0"/>
            </a:rPr>
            <a:t>Ситуативний </a:t>
          </a:r>
          <a:r>
            <a:rPr lang="uk-UA" smtClean="0">
              <a:solidFill>
                <a:srgbClr val="FF0000"/>
              </a:solidFill>
              <a:latin typeface="Arial Black" panose="020B0A04020102020204" pitchFamily="34" charset="0"/>
            </a:rPr>
            <a:t>(терміновий) </a:t>
          </a:r>
          <a:r>
            <a:rPr lang="uk-UA" dirty="0" smtClean="0">
              <a:solidFill>
                <a:srgbClr val="FF0000"/>
              </a:solidFill>
              <a:latin typeface="Arial Black" panose="020B0A04020102020204" pitchFamily="34" charset="0"/>
            </a:rPr>
            <a:t>навчальний стрес</a:t>
          </a:r>
          <a:endParaRPr lang="ru-RU" dirty="0">
            <a:solidFill>
              <a:srgbClr val="FF0000"/>
            </a:solidFill>
            <a:latin typeface="Arial Black" panose="020B0A04020102020204" pitchFamily="34" charset="0"/>
          </a:endParaRPr>
        </a:p>
      </dgm:t>
    </dgm:pt>
    <dgm:pt modelId="{95DA957B-D604-4C5C-9CE8-A02D4BBE4B95}" type="parTrans" cxnId="{5603A868-6834-4C66-9F4D-C503CE0B0CA2}">
      <dgm:prSet/>
      <dgm:spPr/>
      <dgm:t>
        <a:bodyPr/>
        <a:lstStyle/>
        <a:p>
          <a:endParaRPr lang="ru-RU"/>
        </a:p>
      </dgm:t>
    </dgm:pt>
    <dgm:pt modelId="{5CCABDE1-0313-4175-8489-26A1C5B1A5F2}" type="sibTrans" cxnId="{5603A868-6834-4C66-9F4D-C503CE0B0CA2}">
      <dgm:prSet/>
      <dgm:spPr/>
      <dgm:t>
        <a:bodyPr/>
        <a:lstStyle/>
        <a:p>
          <a:endParaRPr lang="ru-RU"/>
        </a:p>
      </dgm:t>
    </dgm:pt>
    <dgm:pt modelId="{2338F5F8-C02B-483C-BE23-64CEC2499864}" type="pres">
      <dgm:prSet presAssocID="{810DBF99-72B0-4164-9BAC-DF9FE3C4EEC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ABFDA-16BF-4B3F-BDF8-9B57BBE30C05}" type="pres">
      <dgm:prSet presAssocID="{810DBF99-72B0-4164-9BAC-DF9FE3C4EECE}" presName="divider" presStyleLbl="fgShp" presStyleIdx="0" presStyleCnt="1"/>
      <dgm:spPr>
        <a:solidFill>
          <a:srgbClr val="002060"/>
        </a:solidFill>
      </dgm:spPr>
    </dgm:pt>
    <dgm:pt modelId="{F3394C46-B0F9-4181-BB4A-602AB87026E5}" type="pres">
      <dgm:prSet presAssocID="{4180C30E-29E6-4DF6-A9FC-F0AB03C56E33}" presName="downArrow" presStyleLbl="node1" presStyleIdx="0" presStyleCnt="2"/>
      <dgm:spPr>
        <a:solidFill>
          <a:srgbClr val="002060"/>
        </a:solidFill>
      </dgm:spPr>
    </dgm:pt>
    <dgm:pt modelId="{952F88A7-93DE-44AE-B1E6-9D7E63A6DC12}" type="pres">
      <dgm:prSet presAssocID="{4180C30E-29E6-4DF6-A9FC-F0AB03C56E33}" presName="downArrowText" presStyleLbl="revTx" presStyleIdx="0" presStyleCnt="2" custScaleX="170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76A7F-DE2E-43A7-A289-8EC58585AD05}" type="pres">
      <dgm:prSet presAssocID="{EA841907-20FA-48E9-B71E-709FB9D58DAF}" presName="upArrow" presStyleLbl="node1" presStyleIdx="1" presStyleCnt="2"/>
      <dgm:spPr>
        <a:solidFill>
          <a:srgbClr val="002060"/>
        </a:solidFill>
      </dgm:spPr>
    </dgm:pt>
    <dgm:pt modelId="{3BFBC01A-9243-4A20-A96F-90064C544055}" type="pres">
      <dgm:prSet presAssocID="{EA841907-20FA-48E9-B71E-709FB9D58DAF}" presName="upArrowText" presStyleLbl="revTx" presStyleIdx="1" presStyleCnt="2" custScaleX="15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2772FE-BDA5-4C36-A18C-EC85F558A203}" srcId="{810DBF99-72B0-4164-9BAC-DF9FE3C4EECE}" destId="{4180C30E-29E6-4DF6-A9FC-F0AB03C56E33}" srcOrd="0" destOrd="0" parTransId="{C6972468-2FF8-4787-BAA4-B433350B06CA}" sibTransId="{707C5753-7FBD-451C-A789-096FA936CD6C}"/>
    <dgm:cxn modelId="{4855905D-1107-4269-9F34-381E78A1D432}" type="presOf" srcId="{EA841907-20FA-48E9-B71E-709FB9D58DAF}" destId="{3BFBC01A-9243-4A20-A96F-90064C544055}" srcOrd="0" destOrd="0" presId="urn:microsoft.com/office/officeart/2005/8/layout/arrow3"/>
    <dgm:cxn modelId="{2EF325DE-AA15-4CAE-A5A3-57D0DDE0F9FF}" type="presOf" srcId="{4180C30E-29E6-4DF6-A9FC-F0AB03C56E33}" destId="{952F88A7-93DE-44AE-B1E6-9D7E63A6DC12}" srcOrd="0" destOrd="0" presId="urn:microsoft.com/office/officeart/2005/8/layout/arrow3"/>
    <dgm:cxn modelId="{5603A868-6834-4C66-9F4D-C503CE0B0CA2}" srcId="{810DBF99-72B0-4164-9BAC-DF9FE3C4EECE}" destId="{EA841907-20FA-48E9-B71E-709FB9D58DAF}" srcOrd="1" destOrd="0" parTransId="{95DA957B-D604-4C5C-9CE8-A02D4BBE4B95}" sibTransId="{5CCABDE1-0313-4175-8489-26A1C5B1A5F2}"/>
    <dgm:cxn modelId="{BD04B698-9D6A-41B2-A13D-EBB51FF30CDC}" type="presOf" srcId="{810DBF99-72B0-4164-9BAC-DF9FE3C4EECE}" destId="{2338F5F8-C02B-483C-BE23-64CEC2499864}" srcOrd="0" destOrd="0" presId="urn:microsoft.com/office/officeart/2005/8/layout/arrow3"/>
    <dgm:cxn modelId="{AB2EF747-5B27-44E3-B7F9-CEE7A6773AF1}" type="presParOf" srcId="{2338F5F8-C02B-483C-BE23-64CEC2499864}" destId="{852ABFDA-16BF-4B3F-BDF8-9B57BBE30C05}" srcOrd="0" destOrd="0" presId="urn:microsoft.com/office/officeart/2005/8/layout/arrow3"/>
    <dgm:cxn modelId="{B8BCC081-A5C1-4147-B913-109012D5BC24}" type="presParOf" srcId="{2338F5F8-C02B-483C-BE23-64CEC2499864}" destId="{F3394C46-B0F9-4181-BB4A-602AB87026E5}" srcOrd="1" destOrd="0" presId="urn:microsoft.com/office/officeart/2005/8/layout/arrow3"/>
    <dgm:cxn modelId="{942C035B-8E26-4289-A6A5-35F3E3D3BCC4}" type="presParOf" srcId="{2338F5F8-C02B-483C-BE23-64CEC2499864}" destId="{952F88A7-93DE-44AE-B1E6-9D7E63A6DC12}" srcOrd="2" destOrd="0" presId="urn:microsoft.com/office/officeart/2005/8/layout/arrow3"/>
    <dgm:cxn modelId="{95E46DE8-3EC6-4699-A11C-6E5DACC619F2}" type="presParOf" srcId="{2338F5F8-C02B-483C-BE23-64CEC2499864}" destId="{C3776A7F-DE2E-43A7-A289-8EC58585AD05}" srcOrd="3" destOrd="0" presId="urn:microsoft.com/office/officeart/2005/8/layout/arrow3"/>
    <dgm:cxn modelId="{2E6C36D3-43B3-4F97-9AA7-74F46242BCAE}" type="presParOf" srcId="{2338F5F8-C02B-483C-BE23-64CEC2499864}" destId="{3BFBC01A-9243-4A20-A96F-90064C54405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8AC5575-9204-461F-B6E7-543B31F9737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9AB41D-D46B-44B8-8A9D-9FFDF630013C}">
      <dgm:prSet phldrT="[Текст]" phldr="1"/>
      <dgm:spPr>
        <a:solidFill>
          <a:srgbClr val="002060"/>
        </a:solidFill>
      </dgm:spPr>
      <dgm:t>
        <a:bodyPr/>
        <a:lstStyle/>
        <a:p>
          <a:endParaRPr lang="ru-RU" dirty="0"/>
        </a:p>
      </dgm:t>
    </dgm:pt>
    <dgm:pt modelId="{75E49297-D2F8-4914-88B7-BFB7F0170E85}" type="parTrans" cxnId="{0464F556-D24D-4FB2-BC88-2A268EFE11A9}">
      <dgm:prSet/>
      <dgm:spPr/>
      <dgm:t>
        <a:bodyPr/>
        <a:lstStyle/>
        <a:p>
          <a:endParaRPr lang="ru-RU"/>
        </a:p>
      </dgm:t>
    </dgm:pt>
    <dgm:pt modelId="{9C3A70E2-511E-441B-8ECF-43F3E6E9B834}" type="sibTrans" cxnId="{0464F556-D24D-4FB2-BC88-2A268EFE11A9}">
      <dgm:prSet/>
      <dgm:spPr/>
      <dgm:t>
        <a:bodyPr/>
        <a:lstStyle/>
        <a:p>
          <a:endParaRPr lang="ru-RU"/>
        </a:p>
      </dgm:t>
    </dgm:pt>
    <dgm:pt modelId="{46A80858-C59F-453D-B1BC-CDA24E38ADC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визначення, урахування та оцінку характеру змін з боку провідних особливостей психофізіологічних функцій організму студентів закладів вищої освіти медичного профілю в динаміці навчального року в умовах постійного навчального стресу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1AD8F-A044-4D22-87C7-503CEAD28CB8}" type="parTrans" cxnId="{E774D3E9-1E34-4C80-ADC7-3E704BE2EBE6}">
      <dgm:prSet/>
      <dgm:spPr/>
      <dgm:t>
        <a:bodyPr/>
        <a:lstStyle/>
        <a:p>
          <a:endParaRPr lang="ru-RU"/>
        </a:p>
      </dgm:t>
    </dgm:pt>
    <dgm:pt modelId="{11595283-1F0B-4A02-9A60-F6BBE674029C}" type="sibTrans" cxnId="{E774D3E9-1E34-4C80-ADC7-3E704BE2EBE6}">
      <dgm:prSet/>
      <dgm:spPr/>
      <dgm:t>
        <a:bodyPr/>
        <a:lstStyle/>
        <a:p>
          <a:endParaRPr lang="ru-RU"/>
        </a:p>
      </dgm:t>
    </dgm:pt>
    <dgm:pt modelId="{C11CCAD6-4767-4667-B571-23F151F25908}">
      <dgm:prSet phldrT="[Текст]" phldr="1"/>
      <dgm:spPr>
        <a:solidFill>
          <a:srgbClr val="002060"/>
        </a:solidFill>
      </dgm:spPr>
      <dgm:t>
        <a:bodyPr/>
        <a:lstStyle/>
        <a:p>
          <a:endParaRPr lang="ru-RU" dirty="0"/>
        </a:p>
      </dgm:t>
    </dgm:pt>
    <dgm:pt modelId="{1CD04E4C-9303-499D-8596-8B871525A246}" type="parTrans" cxnId="{C45A505F-876F-42BD-82CB-E72A7F2AA9E0}">
      <dgm:prSet/>
      <dgm:spPr/>
      <dgm:t>
        <a:bodyPr/>
        <a:lstStyle/>
        <a:p>
          <a:endParaRPr lang="ru-RU"/>
        </a:p>
      </dgm:t>
    </dgm:pt>
    <dgm:pt modelId="{6BA6AAEE-C486-4295-89CC-B4818510D1E8}" type="sibTrans" cxnId="{C45A505F-876F-42BD-82CB-E72A7F2AA9E0}">
      <dgm:prSet/>
      <dgm:spPr/>
      <dgm:t>
        <a:bodyPr/>
        <a:lstStyle/>
        <a:p>
          <a:endParaRPr lang="ru-RU"/>
        </a:p>
      </dgm:t>
    </dgm:pt>
    <dgm:pt modelId="{09C762D3-A5CB-48D3-B8C4-D064535CBC0E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урахування даних психофізіологічного аналізу закономірностей зрушень з боку провідних особливостей особистості студентів закладів вищої медичної освіти, що відбуваються впродовж навчального року в умовах постійного навчального стресу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195F9A-A755-46F9-A6CB-AAC38CA155AE}" type="parTrans" cxnId="{8CFB8D74-5096-4936-851E-9E9F6D85749E}">
      <dgm:prSet/>
      <dgm:spPr/>
      <dgm:t>
        <a:bodyPr/>
        <a:lstStyle/>
        <a:p>
          <a:endParaRPr lang="ru-RU"/>
        </a:p>
      </dgm:t>
    </dgm:pt>
    <dgm:pt modelId="{F38783E3-F7C1-4435-BF56-2EAE5E902F0E}" type="sibTrans" cxnId="{8CFB8D74-5096-4936-851E-9E9F6D85749E}">
      <dgm:prSet/>
      <dgm:spPr/>
      <dgm:t>
        <a:bodyPr/>
        <a:lstStyle/>
        <a:p>
          <a:endParaRPr lang="ru-RU"/>
        </a:p>
      </dgm:t>
    </dgm:pt>
    <dgm:pt modelId="{D6CFF5ED-333B-4FB9-B8CA-29BF6F3187EB}">
      <dgm:prSet phldrT="[Текст]" phldr="1"/>
      <dgm:spPr>
        <a:solidFill>
          <a:srgbClr val="002060"/>
        </a:solidFill>
      </dgm:spPr>
      <dgm:t>
        <a:bodyPr/>
        <a:lstStyle/>
        <a:p>
          <a:endParaRPr lang="ru-RU" dirty="0"/>
        </a:p>
      </dgm:t>
    </dgm:pt>
    <dgm:pt modelId="{E50B1FA5-FDAB-4D8A-9C75-018B4A0E2883}" type="parTrans" cxnId="{27D34021-304E-45F3-9EF3-6144FBB5DA27}">
      <dgm:prSet/>
      <dgm:spPr/>
      <dgm:t>
        <a:bodyPr/>
        <a:lstStyle/>
        <a:p>
          <a:endParaRPr lang="ru-RU"/>
        </a:p>
      </dgm:t>
    </dgm:pt>
    <dgm:pt modelId="{8D882843-6010-4698-9C6B-BC2697AAEB04}" type="sibTrans" cxnId="{27D34021-304E-45F3-9EF3-6144FBB5DA27}">
      <dgm:prSet/>
      <dgm:spPr/>
      <dgm:t>
        <a:bodyPr/>
        <a:lstStyle/>
        <a:p>
          <a:endParaRPr lang="ru-RU"/>
        </a:p>
      </dgm:t>
    </dgm:pt>
    <dgm:pt modelId="{FD3F6D52-D26C-4344-A5B0-11EEE158F71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використання методики комплексної оцінки рівня вираження навчального стресу у студентів закладів вищої медичної освіти впродовж часу навчання та у передекзаменаційний і екзаменаційний періоди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6A4ACB-89E8-44F6-8064-AF7A7E4BFC7F}" type="parTrans" cxnId="{6D618FBA-0D59-4C47-BB90-56DFB442B0B1}">
      <dgm:prSet/>
      <dgm:spPr/>
      <dgm:t>
        <a:bodyPr/>
        <a:lstStyle/>
        <a:p>
          <a:endParaRPr lang="ru-RU"/>
        </a:p>
      </dgm:t>
    </dgm:pt>
    <dgm:pt modelId="{2BF5E76A-6A3A-4987-858D-55DB2BB2EC1F}" type="sibTrans" cxnId="{6D618FBA-0D59-4C47-BB90-56DFB442B0B1}">
      <dgm:prSet/>
      <dgm:spPr/>
      <dgm:t>
        <a:bodyPr/>
        <a:lstStyle/>
        <a:p>
          <a:endParaRPr lang="ru-RU"/>
        </a:p>
      </dgm:t>
    </dgm:pt>
    <dgm:pt modelId="{8108C6F5-BE83-4E39-B55C-8EA3DDDECFF4}">
      <dgm:prSet/>
      <dgm:spPr>
        <a:solidFill>
          <a:srgbClr val="002060"/>
        </a:solidFill>
      </dgm:spPr>
      <dgm:t>
        <a:bodyPr/>
        <a:lstStyle/>
        <a:p>
          <a:endParaRPr lang="ru-RU"/>
        </a:p>
      </dgm:t>
    </dgm:pt>
    <dgm:pt modelId="{F60F0CF0-94B6-40D2-A054-4E6FE34804E1}" type="parTrans" cxnId="{37823378-C5B8-4042-B930-F55A3BA21E27}">
      <dgm:prSet/>
      <dgm:spPr/>
      <dgm:t>
        <a:bodyPr/>
        <a:lstStyle/>
        <a:p>
          <a:endParaRPr lang="ru-RU"/>
        </a:p>
      </dgm:t>
    </dgm:pt>
    <dgm:pt modelId="{C44012E1-E197-4434-A523-8F3CC4B7F34A}" type="sibTrans" cxnId="{37823378-C5B8-4042-B930-F55A3BA21E27}">
      <dgm:prSet/>
      <dgm:spPr/>
      <dgm:t>
        <a:bodyPr/>
        <a:lstStyle/>
        <a:p>
          <a:endParaRPr lang="ru-RU"/>
        </a:p>
      </dgm:t>
    </dgm:pt>
    <dgm:pt modelId="{A62F09DF-7C00-4D1D-8CCE-F9CF47230F98}">
      <dgm:prSet/>
      <dgm:spPr>
        <a:solidFill>
          <a:srgbClr val="002060"/>
        </a:solidFill>
      </dgm:spPr>
      <dgm:t>
        <a:bodyPr/>
        <a:lstStyle/>
        <a:p>
          <a:endParaRPr lang="ru-RU"/>
        </a:p>
      </dgm:t>
    </dgm:pt>
    <dgm:pt modelId="{8188BA5D-93C5-4E51-885A-9F8E9962F371}" type="parTrans" cxnId="{1D6B5E0C-2A1C-4546-86F7-9310D0E6FC6F}">
      <dgm:prSet/>
      <dgm:spPr/>
      <dgm:t>
        <a:bodyPr/>
        <a:lstStyle/>
        <a:p>
          <a:endParaRPr lang="ru-RU"/>
        </a:p>
      </dgm:t>
    </dgm:pt>
    <dgm:pt modelId="{1FF3341F-477C-4EA5-B7F7-35EE226D9C68}" type="sibTrans" cxnId="{1D6B5E0C-2A1C-4546-86F7-9310D0E6FC6F}">
      <dgm:prSet/>
      <dgm:spPr/>
      <dgm:t>
        <a:bodyPr/>
        <a:lstStyle/>
        <a:p>
          <a:endParaRPr lang="ru-RU"/>
        </a:p>
      </dgm:t>
    </dgm:pt>
    <dgm:pt modelId="{A86FB20A-CD4E-4744-8200-08FC6E7BA431}">
      <dgm:prSet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встановлення характеру змін з боку провідних характеристик функціональних можливостей організму та особливостей перебігу психофізіологічної адаптації студентів в умовах передекзаменаційного та екзаменаційного ситуативного навчального стресу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5EE05-0C47-4996-983E-414150AE4062}" type="parTrans" cxnId="{EBFAB4CB-AAAD-49AC-8A1E-8832C6110159}">
      <dgm:prSet/>
      <dgm:spPr/>
      <dgm:t>
        <a:bodyPr/>
        <a:lstStyle/>
        <a:p>
          <a:endParaRPr lang="ru-RU"/>
        </a:p>
      </dgm:t>
    </dgm:pt>
    <dgm:pt modelId="{7AC36B7A-7C0E-4C93-BACD-D1FCF982171F}" type="sibTrans" cxnId="{EBFAB4CB-AAAD-49AC-8A1E-8832C6110159}">
      <dgm:prSet/>
      <dgm:spPr/>
      <dgm:t>
        <a:bodyPr/>
        <a:lstStyle/>
        <a:p>
          <a:endParaRPr lang="ru-RU"/>
        </a:p>
      </dgm:t>
    </dgm:pt>
    <dgm:pt modelId="{DD838BA6-4F31-49D4-89EF-48B4DA39E486}">
      <dgm:prSet custT="1"/>
      <dgm:spPr/>
      <dgm:t>
        <a:bodyPr/>
        <a:lstStyle/>
        <a:p>
          <a:r>
            <a:rPr lang="uk-UA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урахування даних прогностичної оцінки особливостей перебігу процесів психофізіологічної адаптації студентів протягом навчального року та змін з боку її окремих фізіологічно- і психічно-обумовлених корелят серед дівчат і юнаків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1D14D-A0D9-42DD-A302-9FA7B123CEC9}" type="parTrans" cxnId="{5107DE32-D375-4004-BC78-D78EE56A691D}">
      <dgm:prSet/>
      <dgm:spPr/>
      <dgm:t>
        <a:bodyPr/>
        <a:lstStyle/>
        <a:p>
          <a:endParaRPr lang="ru-RU"/>
        </a:p>
      </dgm:t>
    </dgm:pt>
    <dgm:pt modelId="{A6F13565-BF25-4740-B666-7441ECB60E53}" type="sibTrans" cxnId="{5107DE32-D375-4004-BC78-D78EE56A691D}">
      <dgm:prSet/>
      <dgm:spPr/>
      <dgm:t>
        <a:bodyPr/>
        <a:lstStyle/>
        <a:p>
          <a:endParaRPr lang="ru-RU"/>
        </a:p>
      </dgm:t>
    </dgm:pt>
    <dgm:pt modelId="{B23DBB76-985D-49CF-943E-73E8E8E5875A}" type="pres">
      <dgm:prSet presAssocID="{08AC5575-9204-461F-B6E7-543B31F973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239A48-542B-41A0-B53C-5AC10FCE51A3}" type="pres">
      <dgm:prSet presAssocID="{3A9AB41D-D46B-44B8-8A9D-9FFDF630013C}" presName="composite" presStyleCnt="0"/>
      <dgm:spPr/>
    </dgm:pt>
    <dgm:pt modelId="{2B24AC0E-D875-4D72-AA53-3FF24441B07B}" type="pres">
      <dgm:prSet presAssocID="{3A9AB41D-D46B-44B8-8A9D-9FFDF630013C}" presName="parentText" presStyleLbl="alignNode1" presStyleIdx="0" presStyleCnt="5" custScaleY="1273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0779E-8C38-4367-AC3E-BA1F9E7D4B30}" type="pres">
      <dgm:prSet presAssocID="{3A9AB41D-D46B-44B8-8A9D-9FFDF630013C}" presName="descendantText" presStyleLbl="alignAcc1" presStyleIdx="0" presStyleCnt="5" custScaleY="147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19A3C-25FA-41D4-857B-1D1BC28497D8}" type="pres">
      <dgm:prSet presAssocID="{9C3A70E2-511E-441B-8ECF-43F3E6E9B834}" presName="sp" presStyleCnt="0"/>
      <dgm:spPr/>
    </dgm:pt>
    <dgm:pt modelId="{B0B38045-211B-4D97-98D3-E89B2F337A4C}" type="pres">
      <dgm:prSet presAssocID="{C11CCAD6-4767-4667-B571-23F151F25908}" presName="composite" presStyleCnt="0"/>
      <dgm:spPr/>
    </dgm:pt>
    <dgm:pt modelId="{328FEEBE-410A-4132-B6F8-E4BF98E7EB66}" type="pres">
      <dgm:prSet presAssocID="{C11CCAD6-4767-4667-B571-23F151F25908}" presName="parentText" presStyleLbl="alignNode1" presStyleIdx="1" presStyleCnt="5" custScaleY="130037" custLinFactNeighborX="1157" custLinFactNeighborY="-60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09B54-DCB7-4A42-9CEB-C0154C7FA99E}" type="pres">
      <dgm:prSet presAssocID="{C11CCAD6-4767-4667-B571-23F151F25908}" presName="descendantText" presStyleLbl="alignAcc1" presStyleIdx="1" presStyleCnt="5" custScaleY="146829" custLinFactNeighborX="-22" custLinFactNeighborY="-5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274C8-4D4B-40D7-9FC6-89935A9FE829}" type="pres">
      <dgm:prSet presAssocID="{6BA6AAEE-C486-4295-89CC-B4818510D1E8}" presName="sp" presStyleCnt="0"/>
      <dgm:spPr/>
    </dgm:pt>
    <dgm:pt modelId="{9BA8AF45-31D5-4006-B628-580F9F7258CB}" type="pres">
      <dgm:prSet presAssocID="{8108C6F5-BE83-4E39-B55C-8EA3DDDECFF4}" presName="composite" presStyleCnt="0"/>
      <dgm:spPr/>
    </dgm:pt>
    <dgm:pt modelId="{9B9083F2-E202-4DA5-9B8D-5D7841637FA7}" type="pres">
      <dgm:prSet presAssocID="{8108C6F5-BE83-4E39-B55C-8EA3DDDECFF4}" presName="parentText" presStyleLbl="alignNode1" presStyleIdx="2" presStyleCnt="5" custScaleY="129246" custLinFactNeighborX="1157" custLinFactNeighborY="-138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1969C-8238-4FA2-8E29-415B7619063B}" type="pres">
      <dgm:prSet presAssocID="{8108C6F5-BE83-4E39-B55C-8EA3DDDECFF4}" presName="descendantText" presStyleLbl="alignAcc1" presStyleIdx="2" presStyleCnt="5" custScaleY="145456" custLinFactNeighborX="-203" custLinFactNeighborY="-13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C97CE-ED92-4A77-9A43-94F374A36DF4}" type="pres">
      <dgm:prSet presAssocID="{C44012E1-E197-4434-A523-8F3CC4B7F34A}" presName="sp" presStyleCnt="0"/>
      <dgm:spPr/>
    </dgm:pt>
    <dgm:pt modelId="{B9F91BD0-F998-488D-8979-4DE0385A474A}" type="pres">
      <dgm:prSet presAssocID="{A62F09DF-7C00-4D1D-8CCE-F9CF47230F98}" presName="composite" presStyleCnt="0"/>
      <dgm:spPr/>
    </dgm:pt>
    <dgm:pt modelId="{4E252682-318A-45AC-B765-6BE8D188F8F7}" type="pres">
      <dgm:prSet presAssocID="{A62F09DF-7C00-4D1D-8CCE-F9CF47230F98}" presName="parentText" presStyleLbl="alignNode1" presStyleIdx="3" presStyleCnt="5" custScaleY="126476" custLinFactNeighborX="1825" custLinFactNeighborY="-201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2ABAB-A4F5-4D13-907F-B71C71D1FCF8}" type="pres">
      <dgm:prSet presAssocID="{A62F09DF-7C00-4D1D-8CCE-F9CF47230F98}" presName="descendantText" presStyleLbl="alignAcc1" presStyleIdx="3" presStyleCnt="5" custScaleY="148121" custLinFactNeighborX="-775" custLinFactNeighborY="-1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F951F-0910-4B78-AEFC-FA1968F27D46}" type="pres">
      <dgm:prSet presAssocID="{1FF3341F-477C-4EA5-B7F7-35EE226D9C68}" presName="sp" presStyleCnt="0"/>
      <dgm:spPr/>
    </dgm:pt>
    <dgm:pt modelId="{92C0D226-0396-435B-A8A0-CAB3A0A395C2}" type="pres">
      <dgm:prSet presAssocID="{D6CFF5ED-333B-4FB9-B8CA-29BF6F3187EB}" presName="composite" presStyleCnt="0"/>
      <dgm:spPr/>
    </dgm:pt>
    <dgm:pt modelId="{BD49701A-B55B-4D0F-8B03-92B5CDCE7FF3}" type="pres">
      <dgm:prSet presAssocID="{D6CFF5ED-333B-4FB9-B8CA-29BF6F3187EB}" presName="parentText" presStyleLbl="alignNode1" presStyleIdx="4" presStyleCnt="5" custScaleY="119614" custLinFactNeighborX="1265" custLinFactNeighborY="-208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D001-B305-4A21-BB6A-7FEBAA46FBB6}" type="pres">
      <dgm:prSet presAssocID="{D6CFF5ED-333B-4FB9-B8CA-29BF6F3187EB}" presName="descendantText" presStyleLbl="alignAcc1" presStyleIdx="4" presStyleCnt="5" custScaleY="131223" custLinFactNeighborX="128" custLinFactNeighborY="-1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D34021-304E-45F3-9EF3-6144FBB5DA27}" srcId="{08AC5575-9204-461F-B6E7-543B31F97373}" destId="{D6CFF5ED-333B-4FB9-B8CA-29BF6F3187EB}" srcOrd="4" destOrd="0" parTransId="{E50B1FA5-FDAB-4D8A-9C75-018B4A0E2883}" sibTransId="{8D882843-6010-4698-9C6B-BC2697AAEB04}"/>
    <dgm:cxn modelId="{CA698C7D-EBFA-402F-B34D-72B5659B4F89}" type="presOf" srcId="{08AC5575-9204-461F-B6E7-543B31F97373}" destId="{B23DBB76-985D-49CF-943E-73E8E8E5875A}" srcOrd="0" destOrd="0" presId="urn:microsoft.com/office/officeart/2005/8/layout/chevron2"/>
    <dgm:cxn modelId="{8CFB8D74-5096-4936-851E-9E9F6D85749E}" srcId="{C11CCAD6-4767-4667-B571-23F151F25908}" destId="{09C762D3-A5CB-48D3-B8C4-D064535CBC0E}" srcOrd="0" destOrd="0" parTransId="{7C195F9A-A755-46F9-A6CB-AAC38CA155AE}" sibTransId="{F38783E3-F7C1-4435-BF56-2EAE5E902F0E}"/>
    <dgm:cxn modelId="{37823378-C5B8-4042-B930-F55A3BA21E27}" srcId="{08AC5575-9204-461F-B6E7-543B31F97373}" destId="{8108C6F5-BE83-4E39-B55C-8EA3DDDECFF4}" srcOrd="2" destOrd="0" parTransId="{F60F0CF0-94B6-40D2-A054-4E6FE34804E1}" sibTransId="{C44012E1-E197-4434-A523-8F3CC4B7F34A}"/>
    <dgm:cxn modelId="{389F81AE-1AF2-477D-9796-83854AE4998B}" type="presOf" srcId="{46A80858-C59F-453D-B1BC-CDA24E38ADC2}" destId="{9060779E-8C38-4367-AC3E-BA1F9E7D4B30}" srcOrd="0" destOrd="0" presId="urn:microsoft.com/office/officeart/2005/8/layout/chevron2"/>
    <dgm:cxn modelId="{0464F556-D24D-4FB2-BC88-2A268EFE11A9}" srcId="{08AC5575-9204-461F-B6E7-543B31F97373}" destId="{3A9AB41D-D46B-44B8-8A9D-9FFDF630013C}" srcOrd="0" destOrd="0" parTransId="{75E49297-D2F8-4914-88B7-BFB7F0170E85}" sibTransId="{9C3A70E2-511E-441B-8ECF-43F3E6E9B834}"/>
    <dgm:cxn modelId="{35DE6EC6-3677-4CAD-8F1A-993D15D4B740}" type="presOf" srcId="{A86FB20A-CD4E-4744-8200-08FC6E7BA431}" destId="{4C81969C-8238-4FA2-8E29-415B7619063B}" srcOrd="0" destOrd="0" presId="urn:microsoft.com/office/officeart/2005/8/layout/chevron2"/>
    <dgm:cxn modelId="{B37448F7-5627-49B4-A008-2728E029D761}" type="presOf" srcId="{3A9AB41D-D46B-44B8-8A9D-9FFDF630013C}" destId="{2B24AC0E-D875-4D72-AA53-3FF24441B07B}" srcOrd="0" destOrd="0" presId="urn:microsoft.com/office/officeart/2005/8/layout/chevron2"/>
    <dgm:cxn modelId="{1D6B5E0C-2A1C-4546-86F7-9310D0E6FC6F}" srcId="{08AC5575-9204-461F-B6E7-543B31F97373}" destId="{A62F09DF-7C00-4D1D-8CCE-F9CF47230F98}" srcOrd="3" destOrd="0" parTransId="{8188BA5D-93C5-4E51-885A-9F8E9962F371}" sibTransId="{1FF3341F-477C-4EA5-B7F7-35EE226D9C68}"/>
    <dgm:cxn modelId="{918A3D4D-C0CC-4D9C-916F-63505BBD1E17}" type="presOf" srcId="{DD838BA6-4F31-49D4-89EF-48B4DA39E486}" destId="{F902ABAB-A4F5-4D13-907F-B71C71D1FCF8}" srcOrd="0" destOrd="0" presId="urn:microsoft.com/office/officeart/2005/8/layout/chevron2"/>
    <dgm:cxn modelId="{C7175CDB-CB0C-4738-9212-C15180B0A3BB}" type="presOf" srcId="{09C762D3-A5CB-48D3-B8C4-D064535CBC0E}" destId="{A0B09B54-DCB7-4A42-9CEB-C0154C7FA99E}" srcOrd="0" destOrd="0" presId="urn:microsoft.com/office/officeart/2005/8/layout/chevron2"/>
    <dgm:cxn modelId="{6D618FBA-0D59-4C47-BB90-56DFB442B0B1}" srcId="{D6CFF5ED-333B-4FB9-B8CA-29BF6F3187EB}" destId="{FD3F6D52-D26C-4344-A5B0-11EEE158F71D}" srcOrd="0" destOrd="0" parTransId="{CC6A4ACB-89E8-44F6-8064-AF7A7E4BFC7F}" sibTransId="{2BF5E76A-6A3A-4987-858D-55DB2BB2EC1F}"/>
    <dgm:cxn modelId="{EBFAB4CB-AAAD-49AC-8A1E-8832C6110159}" srcId="{8108C6F5-BE83-4E39-B55C-8EA3DDDECFF4}" destId="{A86FB20A-CD4E-4744-8200-08FC6E7BA431}" srcOrd="0" destOrd="0" parTransId="{2675EE05-0C47-4996-983E-414150AE4062}" sibTransId="{7AC36B7A-7C0E-4C93-BACD-D1FCF982171F}"/>
    <dgm:cxn modelId="{96B9CA85-2022-471E-BF1D-56A1ABAAD90E}" type="presOf" srcId="{C11CCAD6-4767-4667-B571-23F151F25908}" destId="{328FEEBE-410A-4132-B6F8-E4BF98E7EB66}" srcOrd="0" destOrd="0" presId="urn:microsoft.com/office/officeart/2005/8/layout/chevron2"/>
    <dgm:cxn modelId="{5107DE32-D375-4004-BC78-D78EE56A691D}" srcId="{A62F09DF-7C00-4D1D-8CCE-F9CF47230F98}" destId="{DD838BA6-4F31-49D4-89EF-48B4DA39E486}" srcOrd="0" destOrd="0" parTransId="{E561D14D-A0D9-42DD-A302-9FA7B123CEC9}" sibTransId="{A6F13565-BF25-4740-B666-7441ECB60E53}"/>
    <dgm:cxn modelId="{E774D3E9-1E34-4C80-ADC7-3E704BE2EBE6}" srcId="{3A9AB41D-D46B-44B8-8A9D-9FFDF630013C}" destId="{46A80858-C59F-453D-B1BC-CDA24E38ADC2}" srcOrd="0" destOrd="0" parTransId="{6B31AD8F-A044-4D22-87C7-503CEAD28CB8}" sibTransId="{11595283-1F0B-4A02-9A60-F6BBE674029C}"/>
    <dgm:cxn modelId="{C45A505F-876F-42BD-82CB-E72A7F2AA9E0}" srcId="{08AC5575-9204-461F-B6E7-543B31F97373}" destId="{C11CCAD6-4767-4667-B571-23F151F25908}" srcOrd="1" destOrd="0" parTransId="{1CD04E4C-9303-499D-8596-8B871525A246}" sibTransId="{6BA6AAEE-C486-4295-89CC-B4818510D1E8}"/>
    <dgm:cxn modelId="{C5624306-D08C-4EEA-BA59-30D869A63D74}" type="presOf" srcId="{D6CFF5ED-333B-4FB9-B8CA-29BF6F3187EB}" destId="{BD49701A-B55B-4D0F-8B03-92B5CDCE7FF3}" srcOrd="0" destOrd="0" presId="urn:microsoft.com/office/officeart/2005/8/layout/chevron2"/>
    <dgm:cxn modelId="{B459E2DD-A6E2-40FB-96DF-0DABD442DE48}" type="presOf" srcId="{FD3F6D52-D26C-4344-A5B0-11EEE158F71D}" destId="{6E26D001-B305-4A21-BB6A-7FEBAA46FBB6}" srcOrd="0" destOrd="0" presId="urn:microsoft.com/office/officeart/2005/8/layout/chevron2"/>
    <dgm:cxn modelId="{9FFF564E-3DC1-4019-82E1-9161FFB19DD1}" type="presOf" srcId="{A62F09DF-7C00-4D1D-8CCE-F9CF47230F98}" destId="{4E252682-318A-45AC-B765-6BE8D188F8F7}" srcOrd="0" destOrd="0" presId="urn:microsoft.com/office/officeart/2005/8/layout/chevron2"/>
    <dgm:cxn modelId="{B948683B-C771-4691-BFBA-B30781860095}" type="presOf" srcId="{8108C6F5-BE83-4E39-B55C-8EA3DDDECFF4}" destId="{9B9083F2-E202-4DA5-9B8D-5D7841637FA7}" srcOrd="0" destOrd="0" presId="urn:microsoft.com/office/officeart/2005/8/layout/chevron2"/>
    <dgm:cxn modelId="{C3FE3558-A304-4ADF-AAEC-1A15E8611619}" type="presParOf" srcId="{B23DBB76-985D-49CF-943E-73E8E8E5875A}" destId="{1B239A48-542B-41A0-B53C-5AC10FCE51A3}" srcOrd="0" destOrd="0" presId="urn:microsoft.com/office/officeart/2005/8/layout/chevron2"/>
    <dgm:cxn modelId="{82C7B1EC-BA81-44FD-A175-E775597679C4}" type="presParOf" srcId="{1B239A48-542B-41A0-B53C-5AC10FCE51A3}" destId="{2B24AC0E-D875-4D72-AA53-3FF24441B07B}" srcOrd="0" destOrd="0" presId="urn:microsoft.com/office/officeart/2005/8/layout/chevron2"/>
    <dgm:cxn modelId="{60F3BDAA-9887-4325-A72A-F2422789249C}" type="presParOf" srcId="{1B239A48-542B-41A0-B53C-5AC10FCE51A3}" destId="{9060779E-8C38-4367-AC3E-BA1F9E7D4B30}" srcOrd="1" destOrd="0" presId="urn:microsoft.com/office/officeart/2005/8/layout/chevron2"/>
    <dgm:cxn modelId="{F42D1C87-6DC2-4ED3-8F57-00C9B2F1A8C6}" type="presParOf" srcId="{B23DBB76-985D-49CF-943E-73E8E8E5875A}" destId="{AA119A3C-25FA-41D4-857B-1D1BC28497D8}" srcOrd="1" destOrd="0" presId="urn:microsoft.com/office/officeart/2005/8/layout/chevron2"/>
    <dgm:cxn modelId="{A0CB1420-2EE7-4CC2-A6D9-02B0626C0AF8}" type="presParOf" srcId="{B23DBB76-985D-49CF-943E-73E8E8E5875A}" destId="{B0B38045-211B-4D97-98D3-E89B2F337A4C}" srcOrd="2" destOrd="0" presId="urn:microsoft.com/office/officeart/2005/8/layout/chevron2"/>
    <dgm:cxn modelId="{F2E682AC-3F06-49FF-84B4-C2C693FFAF2D}" type="presParOf" srcId="{B0B38045-211B-4D97-98D3-E89B2F337A4C}" destId="{328FEEBE-410A-4132-B6F8-E4BF98E7EB66}" srcOrd="0" destOrd="0" presId="urn:microsoft.com/office/officeart/2005/8/layout/chevron2"/>
    <dgm:cxn modelId="{2CF8C2A2-0E29-40CD-A53D-6847701CF222}" type="presParOf" srcId="{B0B38045-211B-4D97-98D3-E89B2F337A4C}" destId="{A0B09B54-DCB7-4A42-9CEB-C0154C7FA99E}" srcOrd="1" destOrd="0" presId="urn:microsoft.com/office/officeart/2005/8/layout/chevron2"/>
    <dgm:cxn modelId="{9E5FEFC1-AD3C-4926-B486-0F30CCDCA716}" type="presParOf" srcId="{B23DBB76-985D-49CF-943E-73E8E8E5875A}" destId="{12C274C8-4D4B-40D7-9FC6-89935A9FE829}" srcOrd="3" destOrd="0" presId="urn:microsoft.com/office/officeart/2005/8/layout/chevron2"/>
    <dgm:cxn modelId="{61F7EA90-87E2-4726-AD58-16CAFCA07368}" type="presParOf" srcId="{B23DBB76-985D-49CF-943E-73E8E8E5875A}" destId="{9BA8AF45-31D5-4006-B628-580F9F7258CB}" srcOrd="4" destOrd="0" presId="urn:microsoft.com/office/officeart/2005/8/layout/chevron2"/>
    <dgm:cxn modelId="{7AD79AF9-57B0-4797-89DE-7184E89D2C55}" type="presParOf" srcId="{9BA8AF45-31D5-4006-B628-580F9F7258CB}" destId="{9B9083F2-E202-4DA5-9B8D-5D7841637FA7}" srcOrd="0" destOrd="0" presId="urn:microsoft.com/office/officeart/2005/8/layout/chevron2"/>
    <dgm:cxn modelId="{359C859E-A8E2-496F-A0A5-DDDC3DEA5910}" type="presParOf" srcId="{9BA8AF45-31D5-4006-B628-580F9F7258CB}" destId="{4C81969C-8238-4FA2-8E29-415B7619063B}" srcOrd="1" destOrd="0" presId="urn:microsoft.com/office/officeart/2005/8/layout/chevron2"/>
    <dgm:cxn modelId="{860FEABA-F4DC-497A-A03B-CC6CE75CE392}" type="presParOf" srcId="{B23DBB76-985D-49CF-943E-73E8E8E5875A}" destId="{9B5C97CE-ED92-4A77-9A43-94F374A36DF4}" srcOrd="5" destOrd="0" presId="urn:microsoft.com/office/officeart/2005/8/layout/chevron2"/>
    <dgm:cxn modelId="{47AE762D-AFCB-4910-8D68-339C7A5BC879}" type="presParOf" srcId="{B23DBB76-985D-49CF-943E-73E8E8E5875A}" destId="{B9F91BD0-F998-488D-8979-4DE0385A474A}" srcOrd="6" destOrd="0" presId="urn:microsoft.com/office/officeart/2005/8/layout/chevron2"/>
    <dgm:cxn modelId="{0A91A0B6-0BAC-457C-93CA-F163CFEDB587}" type="presParOf" srcId="{B9F91BD0-F998-488D-8979-4DE0385A474A}" destId="{4E252682-318A-45AC-B765-6BE8D188F8F7}" srcOrd="0" destOrd="0" presId="urn:microsoft.com/office/officeart/2005/8/layout/chevron2"/>
    <dgm:cxn modelId="{50389F62-9A64-437D-ABDE-086ADB81A081}" type="presParOf" srcId="{B9F91BD0-F998-488D-8979-4DE0385A474A}" destId="{F902ABAB-A4F5-4D13-907F-B71C71D1FCF8}" srcOrd="1" destOrd="0" presId="urn:microsoft.com/office/officeart/2005/8/layout/chevron2"/>
    <dgm:cxn modelId="{4D9EBE19-6920-4743-B49C-7A0764950F7A}" type="presParOf" srcId="{B23DBB76-985D-49CF-943E-73E8E8E5875A}" destId="{70DF951F-0910-4B78-AEFC-FA1968F27D46}" srcOrd="7" destOrd="0" presId="urn:microsoft.com/office/officeart/2005/8/layout/chevron2"/>
    <dgm:cxn modelId="{AD8BC5E5-62E7-46A0-BBA3-56FC033F5602}" type="presParOf" srcId="{B23DBB76-985D-49CF-943E-73E8E8E5875A}" destId="{92C0D226-0396-435B-A8A0-CAB3A0A395C2}" srcOrd="8" destOrd="0" presId="urn:microsoft.com/office/officeart/2005/8/layout/chevron2"/>
    <dgm:cxn modelId="{41A4C7DB-E559-45CB-B30F-118B2E3A0494}" type="presParOf" srcId="{92C0D226-0396-435B-A8A0-CAB3A0A395C2}" destId="{BD49701A-B55B-4D0F-8B03-92B5CDCE7FF3}" srcOrd="0" destOrd="0" presId="urn:microsoft.com/office/officeart/2005/8/layout/chevron2"/>
    <dgm:cxn modelId="{6797CD4B-5891-49D4-B7E1-7F79054B57A6}" type="presParOf" srcId="{92C0D226-0396-435B-A8A0-CAB3A0A395C2}" destId="{6E26D001-B305-4A21-BB6A-7FEBAA46FBB6}" srcOrd="1" destOrd="0" presId="urn:microsoft.com/office/officeart/2005/8/layout/chevron2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90B40F-F181-4BB9-965F-3F8F8C5FEC70}" type="doc">
      <dgm:prSet loTypeId="urn:microsoft.com/office/officeart/2005/8/layout/target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BC5CAA1-264D-40DF-97D5-F3E2D4D5B29C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Завдатки і нахили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8A170096-8533-4B47-A24B-37731CCC185C}" type="parTrans" cxnId="{02674260-5930-40C6-9DC2-38EED2A4E4AC}">
      <dgm:prSet/>
      <dgm:spPr/>
      <dgm:t>
        <a:bodyPr/>
        <a:lstStyle/>
        <a:p>
          <a:endParaRPr lang="ru-RU"/>
        </a:p>
      </dgm:t>
    </dgm:pt>
    <dgm:pt modelId="{F55F785A-E087-4FF9-9DA7-657971C5B07B}" type="sibTrans" cxnId="{02674260-5930-40C6-9DC2-38EED2A4E4AC}">
      <dgm:prSet/>
      <dgm:spPr/>
      <dgm:t>
        <a:bodyPr/>
        <a:lstStyle/>
        <a:p>
          <a:endParaRPr lang="ru-RU"/>
        </a:p>
      </dgm:t>
    </dgm:pt>
    <dgm:pt modelId="{E1DD3BE8-1D0F-4587-B204-9AB030D3D61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Темперамент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2C678FB-4940-43C9-98A0-06D7EF263E25}" type="parTrans" cxnId="{137C451F-4FCB-455D-815D-5599678CD4D2}">
      <dgm:prSet/>
      <dgm:spPr/>
      <dgm:t>
        <a:bodyPr/>
        <a:lstStyle/>
        <a:p>
          <a:endParaRPr lang="ru-RU"/>
        </a:p>
      </dgm:t>
    </dgm:pt>
    <dgm:pt modelId="{75F6292E-7D09-4634-AA7C-AF133FAE15AA}" type="sibTrans" cxnId="{137C451F-4FCB-455D-815D-5599678CD4D2}">
      <dgm:prSet/>
      <dgm:spPr/>
      <dgm:t>
        <a:bodyPr/>
        <a:lstStyle/>
        <a:p>
          <a:endParaRPr lang="ru-RU"/>
        </a:p>
      </dgm:t>
    </dgm:pt>
    <dgm:pt modelId="{2669B7DC-4278-428C-969D-2ADA96EDC849}">
      <dgm:prSet phldrT="[Текст]" custT="1"/>
      <dgm:spPr/>
      <dgm:t>
        <a:bodyPr/>
        <a:lstStyle/>
        <a:p>
          <a:pPr algn="ctr"/>
          <a:r>
            <a:rPr lang="uk-UA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Психічний </a:t>
          </a:r>
        </a:p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стан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1D59D14B-3F5E-41FB-8E48-130E43314FE6}" type="parTrans" cxnId="{7BD68561-9856-4795-8915-C96579A1C33A}">
      <dgm:prSet/>
      <dgm:spPr/>
      <dgm:t>
        <a:bodyPr/>
        <a:lstStyle/>
        <a:p>
          <a:endParaRPr lang="ru-RU"/>
        </a:p>
      </dgm:t>
    </dgm:pt>
    <dgm:pt modelId="{45D0EF01-0090-4BFE-A27D-6BC5F29465AC}" type="sibTrans" cxnId="{7BD68561-9856-4795-8915-C96579A1C33A}">
      <dgm:prSet/>
      <dgm:spPr/>
      <dgm:t>
        <a:bodyPr/>
        <a:lstStyle/>
        <a:p>
          <a:endParaRPr lang="ru-RU"/>
        </a:p>
      </dgm:t>
    </dgm:pt>
    <dgm:pt modelId="{418DAA68-AE41-48AA-8866-8D4C25BE9023}">
      <dgm:prSet/>
      <dgm:spPr/>
      <dgm:t>
        <a:bodyPr/>
        <a:lstStyle/>
        <a:p>
          <a:endParaRPr lang="ru-RU"/>
        </a:p>
      </dgm:t>
    </dgm:pt>
    <dgm:pt modelId="{419A9CD6-6111-4276-AE46-EDEB7348FD52}" type="parTrans" cxnId="{2BFAEC1D-E4FA-4825-BD5C-89E4D44CAA59}">
      <dgm:prSet/>
      <dgm:spPr/>
      <dgm:t>
        <a:bodyPr/>
        <a:lstStyle/>
        <a:p>
          <a:endParaRPr lang="ru-RU"/>
        </a:p>
      </dgm:t>
    </dgm:pt>
    <dgm:pt modelId="{64FA5863-ECE6-4E42-A9C7-7624269C5B94}" type="sibTrans" cxnId="{2BFAEC1D-E4FA-4825-BD5C-89E4D44CAA59}">
      <dgm:prSet/>
      <dgm:spPr/>
      <dgm:t>
        <a:bodyPr/>
        <a:lstStyle/>
        <a:p>
          <a:endParaRPr lang="ru-RU"/>
        </a:p>
      </dgm:t>
    </dgm:pt>
    <dgm:pt modelId="{F95C22DB-9BC5-41A7-AF9A-9E7570F8100C}">
      <dgm:prSet/>
      <dgm:spPr/>
      <dgm:t>
        <a:bodyPr/>
        <a:lstStyle/>
        <a:p>
          <a:endParaRPr lang="ru-RU"/>
        </a:p>
      </dgm:t>
    </dgm:pt>
    <dgm:pt modelId="{49F6E48A-C6DC-44C2-A078-097C0FAEAED6}" type="parTrans" cxnId="{2DC76B51-849E-4056-ACDF-E9DD198DE530}">
      <dgm:prSet/>
      <dgm:spPr/>
      <dgm:t>
        <a:bodyPr/>
        <a:lstStyle/>
        <a:p>
          <a:endParaRPr lang="ru-RU"/>
        </a:p>
      </dgm:t>
    </dgm:pt>
    <dgm:pt modelId="{52DA6DB0-1480-4864-BF0F-087EC64E1B97}" type="sibTrans" cxnId="{2DC76B51-849E-4056-ACDF-E9DD198DE530}">
      <dgm:prSet/>
      <dgm:spPr/>
      <dgm:t>
        <a:bodyPr/>
        <a:lstStyle/>
        <a:p>
          <a:endParaRPr lang="ru-RU"/>
        </a:p>
      </dgm:t>
    </dgm:pt>
    <dgm:pt modelId="{E67AAAC9-79C6-4699-945B-530376F82D2B}">
      <dgm:prSet/>
      <dgm:spPr/>
      <dgm:t>
        <a:bodyPr/>
        <a:lstStyle/>
        <a:p>
          <a:endParaRPr lang="ru-RU"/>
        </a:p>
      </dgm:t>
    </dgm:pt>
    <dgm:pt modelId="{F8288C88-1ED2-4A2C-9D1C-2FD9A25A8C8C}" type="parTrans" cxnId="{BB983361-1470-4BE5-8A91-0E0D9A09FE40}">
      <dgm:prSet/>
      <dgm:spPr/>
      <dgm:t>
        <a:bodyPr/>
        <a:lstStyle/>
        <a:p>
          <a:endParaRPr lang="ru-RU"/>
        </a:p>
      </dgm:t>
    </dgm:pt>
    <dgm:pt modelId="{B73CBD5D-38BE-4589-8988-FE32EDDDC539}" type="sibTrans" cxnId="{BB983361-1470-4BE5-8A91-0E0D9A09FE40}">
      <dgm:prSet/>
      <dgm:spPr/>
      <dgm:t>
        <a:bodyPr/>
        <a:lstStyle/>
        <a:p>
          <a:endParaRPr lang="ru-RU"/>
        </a:p>
      </dgm:t>
    </dgm:pt>
    <dgm:pt modelId="{FFCCB364-77FE-41C9-9C82-5CB6CE302EE4}" type="pres">
      <dgm:prSet presAssocID="{4090B40F-F181-4BB9-965F-3F8F8C5FEC7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2C494-A963-4B5E-BBDD-4AA085E2636A}" type="pres">
      <dgm:prSet presAssocID="{DBC5CAA1-264D-40DF-97D5-F3E2D4D5B29C}" presName="circle1" presStyleLbl="lnNode1" presStyleIdx="0" presStyleCnt="5"/>
      <dgm:spPr/>
    </dgm:pt>
    <dgm:pt modelId="{008D1755-050E-4DF7-A774-80AA4F99AE25}" type="pres">
      <dgm:prSet presAssocID="{DBC5CAA1-264D-40DF-97D5-F3E2D4D5B29C}" presName="text1" presStyleLbl="revTx" presStyleIdx="0" presStyleCnt="5" custLinFactNeighborX="775" custLinFactNeighborY="5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5BB8D-DAE7-48E8-8F59-3B3BAA22957F}" type="pres">
      <dgm:prSet presAssocID="{DBC5CAA1-264D-40DF-97D5-F3E2D4D5B29C}" presName="line1" presStyleLbl="callout" presStyleIdx="0" presStyleCnt="10"/>
      <dgm:spPr/>
    </dgm:pt>
    <dgm:pt modelId="{4F533D90-ADCD-4A9F-B0B8-66560747FFF3}" type="pres">
      <dgm:prSet presAssocID="{DBC5CAA1-264D-40DF-97D5-F3E2D4D5B29C}" presName="d1" presStyleLbl="callout" presStyleIdx="1" presStyleCnt="10"/>
      <dgm:spPr/>
    </dgm:pt>
    <dgm:pt modelId="{89428D39-D16A-4BC5-817E-FBE163A2F3DE}" type="pres">
      <dgm:prSet presAssocID="{E1DD3BE8-1D0F-4587-B204-9AB030D3D615}" presName="circle2" presStyleLbl="lnNode1" presStyleIdx="1" presStyleCnt="5"/>
      <dgm:spPr/>
    </dgm:pt>
    <dgm:pt modelId="{10B02480-BC85-431A-9A4A-6F16C7C7B593}" type="pres">
      <dgm:prSet presAssocID="{E1DD3BE8-1D0F-4587-B204-9AB030D3D615}" presName="text2" presStyleLbl="revTx" presStyleIdx="1" presStyleCnt="5" custScaleX="128190" custLinFactNeighborX="12089" custLinFactNeighborY="10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8612-6C3F-43B8-A63A-51FF97A81515}" type="pres">
      <dgm:prSet presAssocID="{E1DD3BE8-1D0F-4587-B204-9AB030D3D615}" presName="line2" presStyleLbl="callout" presStyleIdx="2" presStyleCnt="10"/>
      <dgm:spPr/>
    </dgm:pt>
    <dgm:pt modelId="{94FDA9E0-FB5B-49A2-BBF7-F3AF3C22A2A1}" type="pres">
      <dgm:prSet presAssocID="{E1DD3BE8-1D0F-4587-B204-9AB030D3D615}" presName="d2" presStyleLbl="callout" presStyleIdx="3" presStyleCnt="10"/>
      <dgm:spPr/>
    </dgm:pt>
    <dgm:pt modelId="{5D6D1050-8A9E-4528-8F6B-0C20C15B01FC}" type="pres">
      <dgm:prSet presAssocID="{418DAA68-AE41-48AA-8866-8D4C25BE9023}" presName="circle3" presStyleLbl="lnNode1" presStyleIdx="2" presStyleCnt="5"/>
      <dgm:spPr/>
    </dgm:pt>
    <dgm:pt modelId="{618BE3FF-3216-45A9-A133-AF2706CB6A42}" type="pres">
      <dgm:prSet presAssocID="{418DAA68-AE41-48AA-8866-8D4C25BE9023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7C537-64EC-4739-A286-1DB07211C733}" type="pres">
      <dgm:prSet presAssocID="{418DAA68-AE41-48AA-8866-8D4C25BE9023}" presName="line3" presStyleLbl="callout" presStyleIdx="4" presStyleCnt="10"/>
      <dgm:spPr/>
    </dgm:pt>
    <dgm:pt modelId="{AA77D470-027B-4F07-B3D5-A5DC5F8D1F94}" type="pres">
      <dgm:prSet presAssocID="{418DAA68-AE41-48AA-8866-8D4C25BE9023}" presName="d3" presStyleLbl="callout" presStyleIdx="5" presStyleCnt="10"/>
      <dgm:spPr/>
    </dgm:pt>
    <dgm:pt modelId="{DB6ECD62-C50D-431D-8F58-2715BF2B92B4}" type="pres">
      <dgm:prSet presAssocID="{F95C22DB-9BC5-41A7-AF9A-9E7570F8100C}" presName="circle4" presStyleLbl="lnNode1" presStyleIdx="3" presStyleCnt="5"/>
      <dgm:spPr/>
    </dgm:pt>
    <dgm:pt modelId="{4D6B09BE-49BB-4D2B-AFA8-DB1AB1E70C3D}" type="pres">
      <dgm:prSet presAssocID="{F95C22DB-9BC5-41A7-AF9A-9E7570F8100C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C511A-093F-47E1-83D3-D8BEC451E538}" type="pres">
      <dgm:prSet presAssocID="{F95C22DB-9BC5-41A7-AF9A-9E7570F8100C}" presName="line4" presStyleLbl="callout" presStyleIdx="6" presStyleCnt="10"/>
      <dgm:spPr/>
    </dgm:pt>
    <dgm:pt modelId="{7BBCD292-A54E-479F-AC96-B4ED849D4103}" type="pres">
      <dgm:prSet presAssocID="{F95C22DB-9BC5-41A7-AF9A-9E7570F8100C}" presName="d4" presStyleLbl="callout" presStyleIdx="7" presStyleCnt="10"/>
      <dgm:spPr/>
    </dgm:pt>
    <dgm:pt modelId="{788E9E02-8DA7-431A-9997-FF4F486796B5}" type="pres">
      <dgm:prSet presAssocID="{2669B7DC-4278-428C-969D-2ADA96EDC849}" presName="circle5" presStyleLbl="lnNode1" presStyleIdx="4" presStyleCnt="5"/>
      <dgm:spPr/>
    </dgm:pt>
    <dgm:pt modelId="{870FCBF5-4C2C-4478-B7B2-DCB2795DA356}" type="pres">
      <dgm:prSet presAssocID="{2669B7DC-4278-428C-969D-2ADA96EDC849}" presName="text5" presStyleLbl="revTx" presStyleIdx="4" presStyleCnt="5" custScaleX="118519" custScaleY="71123" custLinFactNeighborX="828" custLinFactNeighborY="21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44D2D-7DC4-409E-B07B-0FD7E69F05BB}" type="pres">
      <dgm:prSet presAssocID="{2669B7DC-4278-428C-969D-2ADA96EDC849}" presName="line5" presStyleLbl="callout" presStyleIdx="8" presStyleCnt="10"/>
      <dgm:spPr/>
    </dgm:pt>
    <dgm:pt modelId="{F3A4D261-9137-4C82-88BE-54FADE4927C4}" type="pres">
      <dgm:prSet presAssocID="{2669B7DC-4278-428C-969D-2ADA96EDC849}" presName="d5" presStyleLbl="callout" presStyleIdx="9" presStyleCnt="10"/>
      <dgm:spPr/>
    </dgm:pt>
  </dgm:ptLst>
  <dgm:cxnLst>
    <dgm:cxn modelId="{2DC76B51-849E-4056-ACDF-E9DD198DE530}" srcId="{4090B40F-F181-4BB9-965F-3F8F8C5FEC70}" destId="{F95C22DB-9BC5-41A7-AF9A-9E7570F8100C}" srcOrd="3" destOrd="0" parTransId="{49F6E48A-C6DC-44C2-A078-097C0FAEAED6}" sibTransId="{52DA6DB0-1480-4864-BF0F-087EC64E1B97}"/>
    <dgm:cxn modelId="{337C5BE2-0C9F-40DA-AD2D-37396E6F3F5B}" type="presOf" srcId="{E1DD3BE8-1D0F-4587-B204-9AB030D3D615}" destId="{10B02480-BC85-431A-9A4A-6F16C7C7B593}" srcOrd="0" destOrd="0" presId="urn:microsoft.com/office/officeart/2005/8/layout/target1"/>
    <dgm:cxn modelId="{7BD68561-9856-4795-8915-C96579A1C33A}" srcId="{4090B40F-F181-4BB9-965F-3F8F8C5FEC70}" destId="{2669B7DC-4278-428C-969D-2ADA96EDC849}" srcOrd="4" destOrd="0" parTransId="{1D59D14B-3F5E-41FB-8E48-130E43314FE6}" sibTransId="{45D0EF01-0090-4BFE-A27D-6BC5F29465AC}"/>
    <dgm:cxn modelId="{BB983361-1470-4BE5-8A91-0E0D9A09FE40}" srcId="{4090B40F-F181-4BB9-965F-3F8F8C5FEC70}" destId="{E67AAAC9-79C6-4699-945B-530376F82D2B}" srcOrd="5" destOrd="0" parTransId="{F8288C88-1ED2-4A2C-9D1C-2FD9A25A8C8C}" sibTransId="{B73CBD5D-38BE-4589-8988-FE32EDDDC539}"/>
    <dgm:cxn modelId="{AA103AB2-8529-4E2D-A7D1-7DE9E2EC6359}" type="presOf" srcId="{F95C22DB-9BC5-41A7-AF9A-9E7570F8100C}" destId="{4D6B09BE-49BB-4D2B-AFA8-DB1AB1E70C3D}" srcOrd="0" destOrd="0" presId="urn:microsoft.com/office/officeart/2005/8/layout/target1"/>
    <dgm:cxn modelId="{0D6A82A9-6423-459F-9407-903055A81CE2}" type="presOf" srcId="{418DAA68-AE41-48AA-8866-8D4C25BE9023}" destId="{618BE3FF-3216-45A9-A133-AF2706CB6A42}" srcOrd="0" destOrd="0" presId="urn:microsoft.com/office/officeart/2005/8/layout/target1"/>
    <dgm:cxn modelId="{02674260-5930-40C6-9DC2-38EED2A4E4AC}" srcId="{4090B40F-F181-4BB9-965F-3F8F8C5FEC70}" destId="{DBC5CAA1-264D-40DF-97D5-F3E2D4D5B29C}" srcOrd="0" destOrd="0" parTransId="{8A170096-8533-4B47-A24B-37731CCC185C}" sibTransId="{F55F785A-E087-4FF9-9DA7-657971C5B07B}"/>
    <dgm:cxn modelId="{137C451F-4FCB-455D-815D-5599678CD4D2}" srcId="{4090B40F-F181-4BB9-965F-3F8F8C5FEC70}" destId="{E1DD3BE8-1D0F-4587-B204-9AB030D3D615}" srcOrd="1" destOrd="0" parTransId="{D2C678FB-4940-43C9-98A0-06D7EF263E25}" sibTransId="{75F6292E-7D09-4634-AA7C-AF133FAE15AA}"/>
    <dgm:cxn modelId="{AC196A37-D505-4458-B36B-B966E37B778F}" type="presOf" srcId="{DBC5CAA1-264D-40DF-97D5-F3E2D4D5B29C}" destId="{008D1755-050E-4DF7-A774-80AA4F99AE25}" srcOrd="0" destOrd="0" presId="urn:microsoft.com/office/officeart/2005/8/layout/target1"/>
    <dgm:cxn modelId="{01CF7B99-7B09-4807-8F89-49D7AFF13B94}" type="presOf" srcId="{4090B40F-F181-4BB9-965F-3F8F8C5FEC70}" destId="{FFCCB364-77FE-41C9-9C82-5CB6CE302EE4}" srcOrd="0" destOrd="0" presId="urn:microsoft.com/office/officeart/2005/8/layout/target1"/>
    <dgm:cxn modelId="{2BFAEC1D-E4FA-4825-BD5C-89E4D44CAA59}" srcId="{4090B40F-F181-4BB9-965F-3F8F8C5FEC70}" destId="{418DAA68-AE41-48AA-8866-8D4C25BE9023}" srcOrd="2" destOrd="0" parTransId="{419A9CD6-6111-4276-AE46-EDEB7348FD52}" sibTransId="{64FA5863-ECE6-4E42-A9C7-7624269C5B94}"/>
    <dgm:cxn modelId="{57FB2A21-3F5B-435A-8D04-6F752E9CC991}" type="presOf" srcId="{2669B7DC-4278-428C-969D-2ADA96EDC849}" destId="{870FCBF5-4C2C-4478-B7B2-DCB2795DA356}" srcOrd="0" destOrd="0" presId="urn:microsoft.com/office/officeart/2005/8/layout/target1"/>
    <dgm:cxn modelId="{193F7331-4DA3-46F1-AD4A-4AABE909A20E}" type="presParOf" srcId="{FFCCB364-77FE-41C9-9C82-5CB6CE302EE4}" destId="{F212C494-A963-4B5E-BBDD-4AA085E2636A}" srcOrd="0" destOrd="0" presId="urn:microsoft.com/office/officeart/2005/8/layout/target1"/>
    <dgm:cxn modelId="{B8638F76-4CDC-4175-8ABE-EFD33E2B0906}" type="presParOf" srcId="{FFCCB364-77FE-41C9-9C82-5CB6CE302EE4}" destId="{008D1755-050E-4DF7-A774-80AA4F99AE25}" srcOrd="1" destOrd="0" presId="urn:microsoft.com/office/officeart/2005/8/layout/target1"/>
    <dgm:cxn modelId="{585976FD-D93F-4039-A5C4-BA08B759D508}" type="presParOf" srcId="{FFCCB364-77FE-41C9-9C82-5CB6CE302EE4}" destId="{20C5BB8D-DAE7-48E8-8F59-3B3BAA22957F}" srcOrd="2" destOrd="0" presId="urn:microsoft.com/office/officeart/2005/8/layout/target1"/>
    <dgm:cxn modelId="{36DA6396-7C02-4032-B486-B09D57526E90}" type="presParOf" srcId="{FFCCB364-77FE-41C9-9C82-5CB6CE302EE4}" destId="{4F533D90-ADCD-4A9F-B0B8-66560747FFF3}" srcOrd="3" destOrd="0" presId="urn:microsoft.com/office/officeart/2005/8/layout/target1"/>
    <dgm:cxn modelId="{BD333A8E-9EC0-4AF9-97FC-83BBC615FE06}" type="presParOf" srcId="{FFCCB364-77FE-41C9-9C82-5CB6CE302EE4}" destId="{89428D39-D16A-4BC5-817E-FBE163A2F3DE}" srcOrd="4" destOrd="0" presId="urn:microsoft.com/office/officeart/2005/8/layout/target1"/>
    <dgm:cxn modelId="{02EFCA09-1861-46CF-9AD9-E48E5E02EF18}" type="presParOf" srcId="{FFCCB364-77FE-41C9-9C82-5CB6CE302EE4}" destId="{10B02480-BC85-431A-9A4A-6F16C7C7B593}" srcOrd="5" destOrd="0" presId="urn:microsoft.com/office/officeart/2005/8/layout/target1"/>
    <dgm:cxn modelId="{BC85650A-9407-4166-A019-C6E2E343DD78}" type="presParOf" srcId="{FFCCB364-77FE-41C9-9C82-5CB6CE302EE4}" destId="{41F08612-6C3F-43B8-A63A-51FF97A81515}" srcOrd="6" destOrd="0" presId="urn:microsoft.com/office/officeart/2005/8/layout/target1"/>
    <dgm:cxn modelId="{6B20372D-4778-428B-97FD-8D4EC49452B0}" type="presParOf" srcId="{FFCCB364-77FE-41C9-9C82-5CB6CE302EE4}" destId="{94FDA9E0-FB5B-49A2-BBF7-F3AF3C22A2A1}" srcOrd="7" destOrd="0" presId="urn:microsoft.com/office/officeart/2005/8/layout/target1"/>
    <dgm:cxn modelId="{A5541FA8-56A8-40BC-9B3C-0B8D12B0ABCE}" type="presParOf" srcId="{FFCCB364-77FE-41C9-9C82-5CB6CE302EE4}" destId="{5D6D1050-8A9E-4528-8F6B-0C20C15B01FC}" srcOrd="8" destOrd="0" presId="urn:microsoft.com/office/officeart/2005/8/layout/target1"/>
    <dgm:cxn modelId="{0757B02D-8AA5-40C9-BDE4-F734FA82936E}" type="presParOf" srcId="{FFCCB364-77FE-41C9-9C82-5CB6CE302EE4}" destId="{618BE3FF-3216-45A9-A133-AF2706CB6A42}" srcOrd="9" destOrd="0" presId="urn:microsoft.com/office/officeart/2005/8/layout/target1"/>
    <dgm:cxn modelId="{1408A306-A8A6-494E-B2DA-300683E54F7C}" type="presParOf" srcId="{FFCCB364-77FE-41C9-9C82-5CB6CE302EE4}" destId="{7777C537-64EC-4739-A286-1DB07211C733}" srcOrd="10" destOrd="0" presId="urn:microsoft.com/office/officeart/2005/8/layout/target1"/>
    <dgm:cxn modelId="{53A8D717-7E36-421E-A3E4-7664506500A3}" type="presParOf" srcId="{FFCCB364-77FE-41C9-9C82-5CB6CE302EE4}" destId="{AA77D470-027B-4F07-B3D5-A5DC5F8D1F94}" srcOrd="11" destOrd="0" presId="urn:microsoft.com/office/officeart/2005/8/layout/target1"/>
    <dgm:cxn modelId="{70D6FA33-B4C7-4B9D-A415-38F46ACCE637}" type="presParOf" srcId="{FFCCB364-77FE-41C9-9C82-5CB6CE302EE4}" destId="{DB6ECD62-C50D-431D-8F58-2715BF2B92B4}" srcOrd="12" destOrd="0" presId="urn:microsoft.com/office/officeart/2005/8/layout/target1"/>
    <dgm:cxn modelId="{987425FC-3FB6-4E0E-8789-AF4C65F456C5}" type="presParOf" srcId="{FFCCB364-77FE-41C9-9C82-5CB6CE302EE4}" destId="{4D6B09BE-49BB-4D2B-AFA8-DB1AB1E70C3D}" srcOrd="13" destOrd="0" presId="urn:microsoft.com/office/officeart/2005/8/layout/target1"/>
    <dgm:cxn modelId="{7B4C3756-180D-497D-9F05-B81B1FCE9819}" type="presParOf" srcId="{FFCCB364-77FE-41C9-9C82-5CB6CE302EE4}" destId="{342C511A-093F-47E1-83D3-D8BEC451E538}" srcOrd="14" destOrd="0" presId="urn:microsoft.com/office/officeart/2005/8/layout/target1"/>
    <dgm:cxn modelId="{B85668AF-23BC-4F24-9A1D-5F1F43947428}" type="presParOf" srcId="{FFCCB364-77FE-41C9-9C82-5CB6CE302EE4}" destId="{7BBCD292-A54E-479F-AC96-B4ED849D4103}" srcOrd="15" destOrd="0" presId="urn:microsoft.com/office/officeart/2005/8/layout/target1"/>
    <dgm:cxn modelId="{BF0C663B-DFBD-4FBA-8B21-7710F8A9D93B}" type="presParOf" srcId="{FFCCB364-77FE-41C9-9C82-5CB6CE302EE4}" destId="{788E9E02-8DA7-431A-9997-FF4F486796B5}" srcOrd="16" destOrd="0" presId="urn:microsoft.com/office/officeart/2005/8/layout/target1"/>
    <dgm:cxn modelId="{25636468-7A0F-43AD-AC67-9F1E6DCB6179}" type="presParOf" srcId="{FFCCB364-77FE-41C9-9C82-5CB6CE302EE4}" destId="{870FCBF5-4C2C-4478-B7B2-DCB2795DA356}" srcOrd="17" destOrd="0" presId="urn:microsoft.com/office/officeart/2005/8/layout/target1"/>
    <dgm:cxn modelId="{9A526A3E-CCAC-4247-9A03-C2DC5EDDC13A}" type="presParOf" srcId="{FFCCB364-77FE-41C9-9C82-5CB6CE302EE4}" destId="{3A144D2D-7DC4-409E-B07B-0FD7E69F05BB}" srcOrd="18" destOrd="0" presId="urn:microsoft.com/office/officeart/2005/8/layout/target1"/>
    <dgm:cxn modelId="{82DEFC71-1CF0-4ED0-92F7-A4F1DDEEAAB6}" type="presParOf" srcId="{FFCCB364-77FE-41C9-9C82-5CB6CE302EE4}" destId="{F3A4D261-9137-4C82-88BE-54FADE4927C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90B40F-F181-4BB9-965F-3F8F8C5FEC70}" type="doc">
      <dgm:prSet loTypeId="urn:microsoft.com/office/officeart/2005/8/layout/target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BC5CAA1-264D-40DF-97D5-F3E2D4D5B29C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Завдатки і нахили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8A170096-8533-4B47-A24B-37731CCC185C}" type="parTrans" cxnId="{02674260-5930-40C6-9DC2-38EED2A4E4AC}">
      <dgm:prSet/>
      <dgm:spPr/>
      <dgm:t>
        <a:bodyPr/>
        <a:lstStyle/>
        <a:p>
          <a:endParaRPr lang="ru-RU"/>
        </a:p>
      </dgm:t>
    </dgm:pt>
    <dgm:pt modelId="{F55F785A-E087-4FF9-9DA7-657971C5B07B}" type="sibTrans" cxnId="{02674260-5930-40C6-9DC2-38EED2A4E4AC}">
      <dgm:prSet/>
      <dgm:spPr/>
      <dgm:t>
        <a:bodyPr/>
        <a:lstStyle/>
        <a:p>
          <a:endParaRPr lang="ru-RU"/>
        </a:p>
      </dgm:t>
    </dgm:pt>
    <dgm:pt modelId="{E1DD3BE8-1D0F-4587-B204-9AB030D3D61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Темперамент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2C678FB-4940-43C9-98A0-06D7EF263E25}" type="parTrans" cxnId="{137C451F-4FCB-455D-815D-5599678CD4D2}">
      <dgm:prSet/>
      <dgm:spPr/>
      <dgm:t>
        <a:bodyPr/>
        <a:lstStyle/>
        <a:p>
          <a:endParaRPr lang="ru-RU"/>
        </a:p>
      </dgm:t>
    </dgm:pt>
    <dgm:pt modelId="{75F6292E-7D09-4634-AA7C-AF133FAE15AA}" type="sibTrans" cxnId="{137C451F-4FCB-455D-815D-5599678CD4D2}">
      <dgm:prSet/>
      <dgm:spPr/>
      <dgm:t>
        <a:bodyPr/>
        <a:lstStyle/>
        <a:p>
          <a:endParaRPr lang="ru-RU"/>
        </a:p>
      </dgm:t>
    </dgm:pt>
    <dgm:pt modelId="{2669B7DC-4278-428C-969D-2ADA96EDC849}">
      <dgm:prSet phldrT="[Текст]" custT="1"/>
      <dgm:spPr/>
      <dgm:t>
        <a:bodyPr/>
        <a:lstStyle/>
        <a:p>
          <a:pPr algn="ctr"/>
          <a:r>
            <a:rPr lang="uk-UA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Психічний </a:t>
          </a:r>
        </a:p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стан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1D59D14B-3F5E-41FB-8E48-130E43314FE6}" type="parTrans" cxnId="{7BD68561-9856-4795-8915-C96579A1C33A}">
      <dgm:prSet/>
      <dgm:spPr/>
      <dgm:t>
        <a:bodyPr/>
        <a:lstStyle/>
        <a:p>
          <a:endParaRPr lang="ru-RU"/>
        </a:p>
      </dgm:t>
    </dgm:pt>
    <dgm:pt modelId="{45D0EF01-0090-4BFE-A27D-6BC5F29465AC}" type="sibTrans" cxnId="{7BD68561-9856-4795-8915-C96579A1C33A}">
      <dgm:prSet/>
      <dgm:spPr/>
      <dgm:t>
        <a:bodyPr/>
        <a:lstStyle/>
        <a:p>
          <a:endParaRPr lang="ru-RU"/>
        </a:p>
      </dgm:t>
    </dgm:pt>
    <dgm:pt modelId="{418DAA68-AE41-48AA-8866-8D4C25BE9023}">
      <dgm:prSet/>
      <dgm:spPr/>
      <dgm:t>
        <a:bodyPr/>
        <a:lstStyle/>
        <a:p>
          <a:endParaRPr lang="ru-RU"/>
        </a:p>
      </dgm:t>
    </dgm:pt>
    <dgm:pt modelId="{419A9CD6-6111-4276-AE46-EDEB7348FD52}" type="parTrans" cxnId="{2BFAEC1D-E4FA-4825-BD5C-89E4D44CAA59}">
      <dgm:prSet/>
      <dgm:spPr/>
      <dgm:t>
        <a:bodyPr/>
        <a:lstStyle/>
        <a:p>
          <a:endParaRPr lang="ru-RU"/>
        </a:p>
      </dgm:t>
    </dgm:pt>
    <dgm:pt modelId="{64FA5863-ECE6-4E42-A9C7-7624269C5B94}" type="sibTrans" cxnId="{2BFAEC1D-E4FA-4825-BD5C-89E4D44CAA59}">
      <dgm:prSet/>
      <dgm:spPr/>
      <dgm:t>
        <a:bodyPr/>
        <a:lstStyle/>
        <a:p>
          <a:endParaRPr lang="ru-RU"/>
        </a:p>
      </dgm:t>
    </dgm:pt>
    <dgm:pt modelId="{F95C22DB-9BC5-41A7-AF9A-9E7570F8100C}">
      <dgm:prSet/>
      <dgm:spPr/>
      <dgm:t>
        <a:bodyPr/>
        <a:lstStyle/>
        <a:p>
          <a:endParaRPr lang="ru-RU"/>
        </a:p>
      </dgm:t>
    </dgm:pt>
    <dgm:pt modelId="{49F6E48A-C6DC-44C2-A078-097C0FAEAED6}" type="parTrans" cxnId="{2DC76B51-849E-4056-ACDF-E9DD198DE530}">
      <dgm:prSet/>
      <dgm:spPr/>
      <dgm:t>
        <a:bodyPr/>
        <a:lstStyle/>
        <a:p>
          <a:endParaRPr lang="ru-RU"/>
        </a:p>
      </dgm:t>
    </dgm:pt>
    <dgm:pt modelId="{52DA6DB0-1480-4864-BF0F-087EC64E1B97}" type="sibTrans" cxnId="{2DC76B51-849E-4056-ACDF-E9DD198DE530}">
      <dgm:prSet/>
      <dgm:spPr/>
      <dgm:t>
        <a:bodyPr/>
        <a:lstStyle/>
        <a:p>
          <a:endParaRPr lang="ru-RU"/>
        </a:p>
      </dgm:t>
    </dgm:pt>
    <dgm:pt modelId="{E67AAAC9-79C6-4699-945B-530376F82D2B}">
      <dgm:prSet/>
      <dgm:spPr/>
      <dgm:t>
        <a:bodyPr/>
        <a:lstStyle/>
        <a:p>
          <a:endParaRPr lang="ru-RU"/>
        </a:p>
      </dgm:t>
    </dgm:pt>
    <dgm:pt modelId="{F8288C88-1ED2-4A2C-9D1C-2FD9A25A8C8C}" type="parTrans" cxnId="{BB983361-1470-4BE5-8A91-0E0D9A09FE40}">
      <dgm:prSet/>
      <dgm:spPr/>
      <dgm:t>
        <a:bodyPr/>
        <a:lstStyle/>
        <a:p>
          <a:endParaRPr lang="ru-RU"/>
        </a:p>
      </dgm:t>
    </dgm:pt>
    <dgm:pt modelId="{B73CBD5D-38BE-4589-8988-FE32EDDDC539}" type="sibTrans" cxnId="{BB983361-1470-4BE5-8A91-0E0D9A09FE40}">
      <dgm:prSet/>
      <dgm:spPr/>
      <dgm:t>
        <a:bodyPr/>
        <a:lstStyle/>
        <a:p>
          <a:endParaRPr lang="ru-RU"/>
        </a:p>
      </dgm:t>
    </dgm:pt>
    <dgm:pt modelId="{FFCCB364-77FE-41C9-9C82-5CB6CE302EE4}" type="pres">
      <dgm:prSet presAssocID="{4090B40F-F181-4BB9-965F-3F8F8C5FEC7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2C494-A963-4B5E-BBDD-4AA085E2636A}" type="pres">
      <dgm:prSet presAssocID="{DBC5CAA1-264D-40DF-97D5-F3E2D4D5B29C}" presName="circle1" presStyleLbl="lnNode1" presStyleIdx="0" presStyleCnt="5"/>
      <dgm:spPr/>
    </dgm:pt>
    <dgm:pt modelId="{008D1755-050E-4DF7-A774-80AA4F99AE25}" type="pres">
      <dgm:prSet presAssocID="{DBC5CAA1-264D-40DF-97D5-F3E2D4D5B29C}" presName="text1" presStyleLbl="revTx" presStyleIdx="0" presStyleCnt="5" custLinFactNeighborX="4280" custLinFactNeighborY="-3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5BB8D-DAE7-48E8-8F59-3B3BAA22957F}" type="pres">
      <dgm:prSet presAssocID="{DBC5CAA1-264D-40DF-97D5-F3E2D4D5B29C}" presName="line1" presStyleLbl="callout" presStyleIdx="0" presStyleCnt="10"/>
      <dgm:spPr/>
    </dgm:pt>
    <dgm:pt modelId="{4F533D90-ADCD-4A9F-B0B8-66560747FFF3}" type="pres">
      <dgm:prSet presAssocID="{DBC5CAA1-264D-40DF-97D5-F3E2D4D5B29C}" presName="d1" presStyleLbl="callout" presStyleIdx="1" presStyleCnt="10"/>
      <dgm:spPr/>
    </dgm:pt>
    <dgm:pt modelId="{89428D39-D16A-4BC5-817E-FBE163A2F3DE}" type="pres">
      <dgm:prSet presAssocID="{E1DD3BE8-1D0F-4587-B204-9AB030D3D615}" presName="circle2" presStyleLbl="lnNode1" presStyleIdx="1" presStyleCnt="5"/>
      <dgm:spPr/>
    </dgm:pt>
    <dgm:pt modelId="{10B02480-BC85-431A-9A4A-6F16C7C7B593}" type="pres">
      <dgm:prSet presAssocID="{E1DD3BE8-1D0F-4587-B204-9AB030D3D615}" presName="text2" presStyleLbl="revTx" presStyleIdx="1" presStyleCnt="5" custScaleX="128190" custLinFactNeighborX="12089" custLinFactNeighborY="10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8612-6C3F-43B8-A63A-51FF97A81515}" type="pres">
      <dgm:prSet presAssocID="{E1DD3BE8-1D0F-4587-B204-9AB030D3D615}" presName="line2" presStyleLbl="callout" presStyleIdx="2" presStyleCnt="10"/>
      <dgm:spPr/>
    </dgm:pt>
    <dgm:pt modelId="{94FDA9E0-FB5B-49A2-BBF7-F3AF3C22A2A1}" type="pres">
      <dgm:prSet presAssocID="{E1DD3BE8-1D0F-4587-B204-9AB030D3D615}" presName="d2" presStyleLbl="callout" presStyleIdx="3" presStyleCnt="10"/>
      <dgm:spPr/>
    </dgm:pt>
    <dgm:pt modelId="{5D6D1050-8A9E-4528-8F6B-0C20C15B01FC}" type="pres">
      <dgm:prSet presAssocID="{418DAA68-AE41-48AA-8866-8D4C25BE9023}" presName="circle3" presStyleLbl="lnNode1" presStyleIdx="2" presStyleCnt="5"/>
      <dgm:spPr/>
    </dgm:pt>
    <dgm:pt modelId="{618BE3FF-3216-45A9-A133-AF2706CB6A42}" type="pres">
      <dgm:prSet presAssocID="{418DAA68-AE41-48AA-8866-8D4C25BE9023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7C537-64EC-4739-A286-1DB07211C733}" type="pres">
      <dgm:prSet presAssocID="{418DAA68-AE41-48AA-8866-8D4C25BE9023}" presName="line3" presStyleLbl="callout" presStyleIdx="4" presStyleCnt="10"/>
      <dgm:spPr/>
    </dgm:pt>
    <dgm:pt modelId="{AA77D470-027B-4F07-B3D5-A5DC5F8D1F94}" type="pres">
      <dgm:prSet presAssocID="{418DAA68-AE41-48AA-8866-8D4C25BE9023}" presName="d3" presStyleLbl="callout" presStyleIdx="5" presStyleCnt="10"/>
      <dgm:spPr/>
    </dgm:pt>
    <dgm:pt modelId="{DB6ECD62-C50D-431D-8F58-2715BF2B92B4}" type="pres">
      <dgm:prSet presAssocID="{F95C22DB-9BC5-41A7-AF9A-9E7570F8100C}" presName="circle4" presStyleLbl="lnNode1" presStyleIdx="3" presStyleCnt="5"/>
      <dgm:spPr/>
    </dgm:pt>
    <dgm:pt modelId="{4D6B09BE-49BB-4D2B-AFA8-DB1AB1E70C3D}" type="pres">
      <dgm:prSet presAssocID="{F95C22DB-9BC5-41A7-AF9A-9E7570F8100C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C511A-093F-47E1-83D3-D8BEC451E538}" type="pres">
      <dgm:prSet presAssocID="{F95C22DB-9BC5-41A7-AF9A-9E7570F8100C}" presName="line4" presStyleLbl="callout" presStyleIdx="6" presStyleCnt="10"/>
      <dgm:spPr/>
    </dgm:pt>
    <dgm:pt modelId="{7BBCD292-A54E-479F-AC96-B4ED849D4103}" type="pres">
      <dgm:prSet presAssocID="{F95C22DB-9BC5-41A7-AF9A-9E7570F8100C}" presName="d4" presStyleLbl="callout" presStyleIdx="7" presStyleCnt="10"/>
      <dgm:spPr/>
    </dgm:pt>
    <dgm:pt modelId="{788E9E02-8DA7-431A-9997-FF4F486796B5}" type="pres">
      <dgm:prSet presAssocID="{2669B7DC-4278-428C-969D-2ADA96EDC849}" presName="circle5" presStyleLbl="lnNode1" presStyleIdx="4" presStyleCnt="5" custLinFactNeighborX="-283" custLinFactNeighborY="-1471"/>
      <dgm:spPr/>
    </dgm:pt>
    <dgm:pt modelId="{870FCBF5-4C2C-4478-B7B2-DCB2795DA356}" type="pres">
      <dgm:prSet presAssocID="{2669B7DC-4278-428C-969D-2ADA96EDC849}" presName="text5" presStyleLbl="revTx" presStyleIdx="4" presStyleCnt="5" custScaleX="118519" custScaleY="71123" custLinFactNeighborX="9186" custLinFactNeighborY="25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44D2D-7DC4-409E-B07B-0FD7E69F05BB}" type="pres">
      <dgm:prSet presAssocID="{2669B7DC-4278-428C-969D-2ADA96EDC849}" presName="line5" presStyleLbl="callout" presStyleIdx="8" presStyleCnt="10"/>
      <dgm:spPr/>
    </dgm:pt>
    <dgm:pt modelId="{F3A4D261-9137-4C82-88BE-54FADE4927C4}" type="pres">
      <dgm:prSet presAssocID="{2669B7DC-4278-428C-969D-2ADA96EDC849}" presName="d5" presStyleLbl="callout" presStyleIdx="9" presStyleCnt="10"/>
      <dgm:spPr/>
    </dgm:pt>
  </dgm:ptLst>
  <dgm:cxnLst>
    <dgm:cxn modelId="{4F258CFA-95CE-48FF-B0AF-7EE236E8B3F4}" type="presOf" srcId="{2669B7DC-4278-428C-969D-2ADA96EDC849}" destId="{870FCBF5-4C2C-4478-B7B2-DCB2795DA356}" srcOrd="0" destOrd="0" presId="urn:microsoft.com/office/officeart/2005/8/layout/target1"/>
    <dgm:cxn modelId="{2DC76B51-849E-4056-ACDF-E9DD198DE530}" srcId="{4090B40F-F181-4BB9-965F-3F8F8C5FEC70}" destId="{F95C22DB-9BC5-41A7-AF9A-9E7570F8100C}" srcOrd="3" destOrd="0" parTransId="{49F6E48A-C6DC-44C2-A078-097C0FAEAED6}" sibTransId="{52DA6DB0-1480-4864-BF0F-087EC64E1B97}"/>
    <dgm:cxn modelId="{D050C642-44BA-437D-BB1B-E6951F6F4767}" type="presOf" srcId="{E1DD3BE8-1D0F-4587-B204-9AB030D3D615}" destId="{10B02480-BC85-431A-9A4A-6F16C7C7B593}" srcOrd="0" destOrd="0" presId="urn:microsoft.com/office/officeart/2005/8/layout/target1"/>
    <dgm:cxn modelId="{7BD68561-9856-4795-8915-C96579A1C33A}" srcId="{4090B40F-F181-4BB9-965F-3F8F8C5FEC70}" destId="{2669B7DC-4278-428C-969D-2ADA96EDC849}" srcOrd="4" destOrd="0" parTransId="{1D59D14B-3F5E-41FB-8E48-130E43314FE6}" sibTransId="{45D0EF01-0090-4BFE-A27D-6BC5F29465AC}"/>
    <dgm:cxn modelId="{EBB21A14-43AB-494E-B885-B666939E1F06}" type="presOf" srcId="{F95C22DB-9BC5-41A7-AF9A-9E7570F8100C}" destId="{4D6B09BE-49BB-4D2B-AFA8-DB1AB1E70C3D}" srcOrd="0" destOrd="0" presId="urn:microsoft.com/office/officeart/2005/8/layout/target1"/>
    <dgm:cxn modelId="{FC72A78D-A7E0-40B0-87C1-C704498E7385}" type="presOf" srcId="{4090B40F-F181-4BB9-965F-3F8F8C5FEC70}" destId="{FFCCB364-77FE-41C9-9C82-5CB6CE302EE4}" srcOrd="0" destOrd="0" presId="urn:microsoft.com/office/officeart/2005/8/layout/target1"/>
    <dgm:cxn modelId="{BB983361-1470-4BE5-8A91-0E0D9A09FE40}" srcId="{4090B40F-F181-4BB9-965F-3F8F8C5FEC70}" destId="{E67AAAC9-79C6-4699-945B-530376F82D2B}" srcOrd="5" destOrd="0" parTransId="{F8288C88-1ED2-4A2C-9D1C-2FD9A25A8C8C}" sibTransId="{B73CBD5D-38BE-4589-8988-FE32EDDDC539}"/>
    <dgm:cxn modelId="{02674260-5930-40C6-9DC2-38EED2A4E4AC}" srcId="{4090B40F-F181-4BB9-965F-3F8F8C5FEC70}" destId="{DBC5CAA1-264D-40DF-97D5-F3E2D4D5B29C}" srcOrd="0" destOrd="0" parTransId="{8A170096-8533-4B47-A24B-37731CCC185C}" sibTransId="{F55F785A-E087-4FF9-9DA7-657971C5B07B}"/>
    <dgm:cxn modelId="{137C451F-4FCB-455D-815D-5599678CD4D2}" srcId="{4090B40F-F181-4BB9-965F-3F8F8C5FEC70}" destId="{E1DD3BE8-1D0F-4587-B204-9AB030D3D615}" srcOrd="1" destOrd="0" parTransId="{D2C678FB-4940-43C9-98A0-06D7EF263E25}" sibTransId="{75F6292E-7D09-4634-AA7C-AF133FAE15AA}"/>
    <dgm:cxn modelId="{9863798D-33AE-4C60-A4E8-D7061CDDBD19}" type="presOf" srcId="{418DAA68-AE41-48AA-8866-8D4C25BE9023}" destId="{618BE3FF-3216-45A9-A133-AF2706CB6A42}" srcOrd="0" destOrd="0" presId="urn:microsoft.com/office/officeart/2005/8/layout/target1"/>
    <dgm:cxn modelId="{4A607636-5B70-47E4-A2F3-E7615CC7513D}" type="presOf" srcId="{DBC5CAA1-264D-40DF-97D5-F3E2D4D5B29C}" destId="{008D1755-050E-4DF7-A774-80AA4F99AE25}" srcOrd="0" destOrd="0" presId="urn:microsoft.com/office/officeart/2005/8/layout/target1"/>
    <dgm:cxn modelId="{2BFAEC1D-E4FA-4825-BD5C-89E4D44CAA59}" srcId="{4090B40F-F181-4BB9-965F-3F8F8C5FEC70}" destId="{418DAA68-AE41-48AA-8866-8D4C25BE9023}" srcOrd="2" destOrd="0" parTransId="{419A9CD6-6111-4276-AE46-EDEB7348FD52}" sibTransId="{64FA5863-ECE6-4E42-A9C7-7624269C5B94}"/>
    <dgm:cxn modelId="{6F7B0793-C7CF-47F1-96E8-A406BE86CF67}" type="presParOf" srcId="{FFCCB364-77FE-41C9-9C82-5CB6CE302EE4}" destId="{F212C494-A963-4B5E-BBDD-4AA085E2636A}" srcOrd="0" destOrd="0" presId="urn:microsoft.com/office/officeart/2005/8/layout/target1"/>
    <dgm:cxn modelId="{142BACFF-1C2A-4AF7-8CA5-2BCE54D2B1D3}" type="presParOf" srcId="{FFCCB364-77FE-41C9-9C82-5CB6CE302EE4}" destId="{008D1755-050E-4DF7-A774-80AA4F99AE25}" srcOrd="1" destOrd="0" presId="urn:microsoft.com/office/officeart/2005/8/layout/target1"/>
    <dgm:cxn modelId="{919FD029-6774-4821-9021-E198ADAD8E7E}" type="presParOf" srcId="{FFCCB364-77FE-41C9-9C82-5CB6CE302EE4}" destId="{20C5BB8D-DAE7-48E8-8F59-3B3BAA22957F}" srcOrd="2" destOrd="0" presId="urn:microsoft.com/office/officeart/2005/8/layout/target1"/>
    <dgm:cxn modelId="{6D175BAD-03F8-4896-B232-D66455BA19C1}" type="presParOf" srcId="{FFCCB364-77FE-41C9-9C82-5CB6CE302EE4}" destId="{4F533D90-ADCD-4A9F-B0B8-66560747FFF3}" srcOrd="3" destOrd="0" presId="urn:microsoft.com/office/officeart/2005/8/layout/target1"/>
    <dgm:cxn modelId="{C359E5FC-98DE-4A54-AAC4-6CAC60767930}" type="presParOf" srcId="{FFCCB364-77FE-41C9-9C82-5CB6CE302EE4}" destId="{89428D39-D16A-4BC5-817E-FBE163A2F3DE}" srcOrd="4" destOrd="0" presId="urn:microsoft.com/office/officeart/2005/8/layout/target1"/>
    <dgm:cxn modelId="{9D4D90EF-93E1-4FB1-B882-E4BCC830DBE1}" type="presParOf" srcId="{FFCCB364-77FE-41C9-9C82-5CB6CE302EE4}" destId="{10B02480-BC85-431A-9A4A-6F16C7C7B593}" srcOrd="5" destOrd="0" presId="urn:microsoft.com/office/officeart/2005/8/layout/target1"/>
    <dgm:cxn modelId="{F9879D9B-CB1E-4F3E-BFDC-E7B49F20AEFE}" type="presParOf" srcId="{FFCCB364-77FE-41C9-9C82-5CB6CE302EE4}" destId="{41F08612-6C3F-43B8-A63A-51FF97A81515}" srcOrd="6" destOrd="0" presId="urn:microsoft.com/office/officeart/2005/8/layout/target1"/>
    <dgm:cxn modelId="{DF1AD4C1-23F1-405B-932F-F9A6F072725E}" type="presParOf" srcId="{FFCCB364-77FE-41C9-9C82-5CB6CE302EE4}" destId="{94FDA9E0-FB5B-49A2-BBF7-F3AF3C22A2A1}" srcOrd="7" destOrd="0" presId="urn:microsoft.com/office/officeart/2005/8/layout/target1"/>
    <dgm:cxn modelId="{E1C3D27F-7828-4202-ACA1-880DA4A0705C}" type="presParOf" srcId="{FFCCB364-77FE-41C9-9C82-5CB6CE302EE4}" destId="{5D6D1050-8A9E-4528-8F6B-0C20C15B01FC}" srcOrd="8" destOrd="0" presId="urn:microsoft.com/office/officeart/2005/8/layout/target1"/>
    <dgm:cxn modelId="{5C23D8D6-2271-4E4D-B188-90644AAC8192}" type="presParOf" srcId="{FFCCB364-77FE-41C9-9C82-5CB6CE302EE4}" destId="{618BE3FF-3216-45A9-A133-AF2706CB6A42}" srcOrd="9" destOrd="0" presId="urn:microsoft.com/office/officeart/2005/8/layout/target1"/>
    <dgm:cxn modelId="{67458B12-D144-42BA-B7E4-EA6A6C39F8A3}" type="presParOf" srcId="{FFCCB364-77FE-41C9-9C82-5CB6CE302EE4}" destId="{7777C537-64EC-4739-A286-1DB07211C733}" srcOrd="10" destOrd="0" presId="urn:microsoft.com/office/officeart/2005/8/layout/target1"/>
    <dgm:cxn modelId="{607BA032-3313-45EA-AB8E-D6CB54ABBE8D}" type="presParOf" srcId="{FFCCB364-77FE-41C9-9C82-5CB6CE302EE4}" destId="{AA77D470-027B-4F07-B3D5-A5DC5F8D1F94}" srcOrd="11" destOrd="0" presId="urn:microsoft.com/office/officeart/2005/8/layout/target1"/>
    <dgm:cxn modelId="{6F8124E1-EE0B-4FA5-894D-F475EDE1E1AC}" type="presParOf" srcId="{FFCCB364-77FE-41C9-9C82-5CB6CE302EE4}" destId="{DB6ECD62-C50D-431D-8F58-2715BF2B92B4}" srcOrd="12" destOrd="0" presId="urn:microsoft.com/office/officeart/2005/8/layout/target1"/>
    <dgm:cxn modelId="{5527790C-0844-4DCA-A933-3392F3532CB1}" type="presParOf" srcId="{FFCCB364-77FE-41C9-9C82-5CB6CE302EE4}" destId="{4D6B09BE-49BB-4D2B-AFA8-DB1AB1E70C3D}" srcOrd="13" destOrd="0" presId="urn:microsoft.com/office/officeart/2005/8/layout/target1"/>
    <dgm:cxn modelId="{39DF7303-2C72-4466-823C-AD3751F782DD}" type="presParOf" srcId="{FFCCB364-77FE-41C9-9C82-5CB6CE302EE4}" destId="{342C511A-093F-47E1-83D3-D8BEC451E538}" srcOrd="14" destOrd="0" presId="urn:microsoft.com/office/officeart/2005/8/layout/target1"/>
    <dgm:cxn modelId="{F3D4DFD1-6643-4194-B7CB-49BD9FA40754}" type="presParOf" srcId="{FFCCB364-77FE-41C9-9C82-5CB6CE302EE4}" destId="{7BBCD292-A54E-479F-AC96-B4ED849D4103}" srcOrd="15" destOrd="0" presId="urn:microsoft.com/office/officeart/2005/8/layout/target1"/>
    <dgm:cxn modelId="{04EF8BA9-8885-4419-B314-90B401D69BA8}" type="presParOf" srcId="{FFCCB364-77FE-41C9-9C82-5CB6CE302EE4}" destId="{788E9E02-8DA7-431A-9997-FF4F486796B5}" srcOrd="16" destOrd="0" presId="urn:microsoft.com/office/officeart/2005/8/layout/target1"/>
    <dgm:cxn modelId="{352D7ACC-B846-42D9-8AC0-DC8EC2999078}" type="presParOf" srcId="{FFCCB364-77FE-41C9-9C82-5CB6CE302EE4}" destId="{870FCBF5-4C2C-4478-B7B2-DCB2795DA356}" srcOrd="17" destOrd="0" presId="urn:microsoft.com/office/officeart/2005/8/layout/target1"/>
    <dgm:cxn modelId="{DF025DB8-5490-4B72-A1D4-FAC209CB4DDF}" type="presParOf" srcId="{FFCCB364-77FE-41C9-9C82-5CB6CE302EE4}" destId="{3A144D2D-7DC4-409E-B07B-0FD7E69F05BB}" srcOrd="18" destOrd="0" presId="urn:microsoft.com/office/officeart/2005/8/layout/target1"/>
    <dgm:cxn modelId="{2B0AE4BB-6E9A-4A00-82F6-F38748D0782E}" type="presParOf" srcId="{FFCCB364-77FE-41C9-9C82-5CB6CE302EE4}" destId="{F3A4D261-9137-4C82-88BE-54FADE4927C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90B40F-F181-4BB9-965F-3F8F8C5FEC70}" type="doc">
      <dgm:prSet loTypeId="urn:microsoft.com/office/officeart/2005/8/layout/target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BC5CAA1-264D-40DF-97D5-F3E2D4D5B29C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Завдатки і нахили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8A170096-8533-4B47-A24B-37731CCC185C}" type="parTrans" cxnId="{02674260-5930-40C6-9DC2-38EED2A4E4AC}">
      <dgm:prSet/>
      <dgm:spPr/>
      <dgm:t>
        <a:bodyPr/>
        <a:lstStyle/>
        <a:p>
          <a:endParaRPr lang="ru-RU"/>
        </a:p>
      </dgm:t>
    </dgm:pt>
    <dgm:pt modelId="{F55F785A-E087-4FF9-9DA7-657971C5B07B}" type="sibTrans" cxnId="{02674260-5930-40C6-9DC2-38EED2A4E4AC}">
      <dgm:prSet/>
      <dgm:spPr/>
      <dgm:t>
        <a:bodyPr/>
        <a:lstStyle/>
        <a:p>
          <a:endParaRPr lang="ru-RU"/>
        </a:p>
      </dgm:t>
    </dgm:pt>
    <dgm:pt modelId="{E1DD3BE8-1D0F-4587-B204-9AB030D3D61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 Темперамент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D2C678FB-4940-43C9-98A0-06D7EF263E25}" type="parTrans" cxnId="{137C451F-4FCB-455D-815D-5599678CD4D2}">
      <dgm:prSet/>
      <dgm:spPr/>
      <dgm:t>
        <a:bodyPr/>
        <a:lstStyle/>
        <a:p>
          <a:endParaRPr lang="ru-RU"/>
        </a:p>
      </dgm:t>
    </dgm:pt>
    <dgm:pt modelId="{75F6292E-7D09-4634-AA7C-AF133FAE15AA}" type="sibTrans" cxnId="{137C451F-4FCB-455D-815D-5599678CD4D2}">
      <dgm:prSet/>
      <dgm:spPr/>
      <dgm:t>
        <a:bodyPr/>
        <a:lstStyle/>
        <a:p>
          <a:endParaRPr lang="ru-RU"/>
        </a:p>
      </dgm:t>
    </dgm:pt>
    <dgm:pt modelId="{2669B7DC-4278-428C-969D-2ADA96EDC849}">
      <dgm:prSet phldrT="[Текст]" custT="1"/>
      <dgm:spPr/>
      <dgm:t>
        <a:bodyPr/>
        <a:lstStyle/>
        <a:p>
          <a:pPr algn="ctr"/>
          <a:r>
            <a:rPr lang="uk-UA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Психічний </a:t>
          </a:r>
        </a:p>
        <a:p>
          <a:pPr algn="ctr"/>
          <a:r>
            <a:rPr lang="uk-UA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стан</a:t>
          </a:r>
          <a:endParaRPr lang="ru-RU" sz="24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1D59D14B-3F5E-41FB-8E48-130E43314FE6}" type="parTrans" cxnId="{7BD68561-9856-4795-8915-C96579A1C33A}">
      <dgm:prSet/>
      <dgm:spPr/>
      <dgm:t>
        <a:bodyPr/>
        <a:lstStyle/>
        <a:p>
          <a:endParaRPr lang="ru-RU"/>
        </a:p>
      </dgm:t>
    </dgm:pt>
    <dgm:pt modelId="{45D0EF01-0090-4BFE-A27D-6BC5F29465AC}" type="sibTrans" cxnId="{7BD68561-9856-4795-8915-C96579A1C33A}">
      <dgm:prSet/>
      <dgm:spPr/>
      <dgm:t>
        <a:bodyPr/>
        <a:lstStyle/>
        <a:p>
          <a:endParaRPr lang="ru-RU"/>
        </a:p>
      </dgm:t>
    </dgm:pt>
    <dgm:pt modelId="{418DAA68-AE41-48AA-8866-8D4C25BE9023}">
      <dgm:prSet/>
      <dgm:spPr/>
      <dgm:t>
        <a:bodyPr/>
        <a:lstStyle/>
        <a:p>
          <a:endParaRPr lang="ru-RU"/>
        </a:p>
      </dgm:t>
    </dgm:pt>
    <dgm:pt modelId="{419A9CD6-6111-4276-AE46-EDEB7348FD52}" type="parTrans" cxnId="{2BFAEC1D-E4FA-4825-BD5C-89E4D44CAA59}">
      <dgm:prSet/>
      <dgm:spPr/>
      <dgm:t>
        <a:bodyPr/>
        <a:lstStyle/>
        <a:p>
          <a:endParaRPr lang="ru-RU"/>
        </a:p>
      </dgm:t>
    </dgm:pt>
    <dgm:pt modelId="{64FA5863-ECE6-4E42-A9C7-7624269C5B94}" type="sibTrans" cxnId="{2BFAEC1D-E4FA-4825-BD5C-89E4D44CAA59}">
      <dgm:prSet/>
      <dgm:spPr/>
      <dgm:t>
        <a:bodyPr/>
        <a:lstStyle/>
        <a:p>
          <a:endParaRPr lang="ru-RU"/>
        </a:p>
      </dgm:t>
    </dgm:pt>
    <dgm:pt modelId="{F95C22DB-9BC5-41A7-AF9A-9E7570F8100C}">
      <dgm:prSet/>
      <dgm:spPr/>
      <dgm:t>
        <a:bodyPr/>
        <a:lstStyle/>
        <a:p>
          <a:endParaRPr lang="ru-RU"/>
        </a:p>
      </dgm:t>
    </dgm:pt>
    <dgm:pt modelId="{49F6E48A-C6DC-44C2-A078-097C0FAEAED6}" type="parTrans" cxnId="{2DC76B51-849E-4056-ACDF-E9DD198DE530}">
      <dgm:prSet/>
      <dgm:spPr/>
      <dgm:t>
        <a:bodyPr/>
        <a:lstStyle/>
        <a:p>
          <a:endParaRPr lang="ru-RU"/>
        </a:p>
      </dgm:t>
    </dgm:pt>
    <dgm:pt modelId="{52DA6DB0-1480-4864-BF0F-087EC64E1B97}" type="sibTrans" cxnId="{2DC76B51-849E-4056-ACDF-E9DD198DE530}">
      <dgm:prSet/>
      <dgm:spPr/>
      <dgm:t>
        <a:bodyPr/>
        <a:lstStyle/>
        <a:p>
          <a:endParaRPr lang="ru-RU"/>
        </a:p>
      </dgm:t>
    </dgm:pt>
    <dgm:pt modelId="{E67AAAC9-79C6-4699-945B-530376F82D2B}">
      <dgm:prSet/>
      <dgm:spPr/>
      <dgm:t>
        <a:bodyPr/>
        <a:lstStyle/>
        <a:p>
          <a:endParaRPr lang="ru-RU"/>
        </a:p>
      </dgm:t>
    </dgm:pt>
    <dgm:pt modelId="{F8288C88-1ED2-4A2C-9D1C-2FD9A25A8C8C}" type="parTrans" cxnId="{BB983361-1470-4BE5-8A91-0E0D9A09FE40}">
      <dgm:prSet/>
      <dgm:spPr/>
      <dgm:t>
        <a:bodyPr/>
        <a:lstStyle/>
        <a:p>
          <a:endParaRPr lang="ru-RU"/>
        </a:p>
      </dgm:t>
    </dgm:pt>
    <dgm:pt modelId="{B73CBD5D-38BE-4589-8988-FE32EDDDC539}" type="sibTrans" cxnId="{BB983361-1470-4BE5-8A91-0E0D9A09FE40}">
      <dgm:prSet/>
      <dgm:spPr/>
      <dgm:t>
        <a:bodyPr/>
        <a:lstStyle/>
        <a:p>
          <a:endParaRPr lang="ru-RU"/>
        </a:p>
      </dgm:t>
    </dgm:pt>
    <dgm:pt modelId="{FFCCB364-77FE-41C9-9C82-5CB6CE302EE4}" type="pres">
      <dgm:prSet presAssocID="{4090B40F-F181-4BB9-965F-3F8F8C5FEC7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2C494-A963-4B5E-BBDD-4AA085E2636A}" type="pres">
      <dgm:prSet presAssocID="{DBC5CAA1-264D-40DF-97D5-F3E2D4D5B29C}" presName="circle1" presStyleLbl="lnNode1" presStyleIdx="0" presStyleCnt="5"/>
      <dgm:spPr/>
    </dgm:pt>
    <dgm:pt modelId="{008D1755-050E-4DF7-A774-80AA4F99AE25}" type="pres">
      <dgm:prSet presAssocID="{DBC5CAA1-264D-40DF-97D5-F3E2D4D5B29C}" presName="text1" presStyleLbl="revTx" presStyleIdx="0" presStyleCnt="5" custLinFactNeighborX="9610" custLinFactNeighborY="3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5BB8D-DAE7-48E8-8F59-3B3BAA22957F}" type="pres">
      <dgm:prSet presAssocID="{DBC5CAA1-264D-40DF-97D5-F3E2D4D5B29C}" presName="line1" presStyleLbl="callout" presStyleIdx="0" presStyleCnt="10"/>
      <dgm:spPr/>
    </dgm:pt>
    <dgm:pt modelId="{4F533D90-ADCD-4A9F-B0B8-66560747FFF3}" type="pres">
      <dgm:prSet presAssocID="{DBC5CAA1-264D-40DF-97D5-F3E2D4D5B29C}" presName="d1" presStyleLbl="callout" presStyleIdx="1" presStyleCnt="10"/>
      <dgm:spPr/>
    </dgm:pt>
    <dgm:pt modelId="{89428D39-D16A-4BC5-817E-FBE163A2F3DE}" type="pres">
      <dgm:prSet presAssocID="{E1DD3BE8-1D0F-4587-B204-9AB030D3D615}" presName="circle2" presStyleLbl="lnNode1" presStyleIdx="1" presStyleCnt="5"/>
      <dgm:spPr/>
    </dgm:pt>
    <dgm:pt modelId="{10B02480-BC85-431A-9A4A-6F16C7C7B593}" type="pres">
      <dgm:prSet presAssocID="{E1DD3BE8-1D0F-4587-B204-9AB030D3D615}" presName="text2" presStyleLbl="revTx" presStyleIdx="1" presStyleCnt="5" custScaleX="128190" custLinFactNeighborX="12089" custLinFactNeighborY="10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8612-6C3F-43B8-A63A-51FF97A81515}" type="pres">
      <dgm:prSet presAssocID="{E1DD3BE8-1D0F-4587-B204-9AB030D3D615}" presName="line2" presStyleLbl="callout" presStyleIdx="2" presStyleCnt="10"/>
      <dgm:spPr/>
    </dgm:pt>
    <dgm:pt modelId="{94FDA9E0-FB5B-49A2-BBF7-F3AF3C22A2A1}" type="pres">
      <dgm:prSet presAssocID="{E1DD3BE8-1D0F-4587-B204-9AB030D3D615}" presName="d2" presStyleLbl="callout" presStyleIdx="3" presStyleCnt="10"/>
      <dgm:spPr/>
    </dgm:pt>
    <dgm:pt modelId="{5D6D1050-8A9E-4528-8F6B-0C20C15B01FC}" type="pres">
      <dgm:prSet presAssocID="{418DAA68-AE41-48AA-8866-8D4C25BE9023}" presName="circle3" presStyleLbl="lnNode1" presStyleIdx="2" presStyleCnt="5"/>
      <dgm:spPr/>
    </dgm:pt>
    <dgm:pt modelId="{618BE3FF-3216-45A9-A133-AF2706CB6A42}" type="pres">
      <dgm:prSet presAssocID="{418DAA68-AE41-48AA-8866-8D4C25BE9023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7C537-64EC-4739-A286-1DB07211C733}" type="pres">
      <dgm:prSet presAssocID="{418DAA68-AE41-48AA-8866-8D4C25BE9023}" presName="line3" presStyleLbl="callout" presStyleIdx="4" presStyleCnt="10"/>
      <dgm:spPr/>
    </dgm:pt>
    <dgm:pt modelId="{AA77D470-027B-4F07-B3D5-A5DC5F8D1F94}" type="pres">
      <dgm:prSet presAssocID="{418DAA68-AE41-48AA-8866-8D4C25BE9023}" presName="d3" presStyleLbl="callout" presStyleIdx="5" presStyleCnt="10"/>
      <dgm:spPr/>
    </dgm:pt>
    <dgm:pt modelId="{DB6ECD62-C50D-431D-8F58-2715BF2B92B4}" type="pres">
      <dgm:prSet presAssocID="{F95C22DB-9BC5-41A7-AF9A-9E7570F8100C}" presName="circle4" presStyleLbl="lnNode1" presStyleIdx="3" presStyleCnt="5"/>
      <dgm:spPr/>
    </dgm:pt>
    <dgm:pt modelId="{4D6B09BE-49BB-4D2B-AFA8-DB1AB1E70C3D}" type="pres">
      <dgm:prSet presAssocID="{F95C22DB-9BC5-41A7-AF9A-9E7570F8100C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C511A-093F-47E1-83D3-D8BEC451E538}" type="pres">
      <dgm:prSet presAssocID="{F95C22DB-9BC5-41A7-AF9A-9E7570F8100C}" presName="line4" presStyleLbl="callout" presStyleIdx="6" presStyleCnt="10"/>
      <dgm:spPr/>
    </dgm:pt>
    <dgm:pt modelId="{7BBCD292-A54E-479F-AC96-B4ED849D4103}" type="pres">
      <dgm:prSet presAssocID="{F95C22DB-9BC5-41A7-AF9A-9E7570F8100C}" presName="d4" presStyleLbl="callout" presStyleIdx="7" presStyleCnt="10"/>
      <dgm:spPr/>
    </dgm:pt>
    <dgm:pt modelId="{788E9E02-8DA7-431A-9997-FF4F486796B5}" type="pres">
      <dgm:prSet presAssocID="{2669B7DC-4278-428C-969D-2ADA96EDC849}" presName="circle5" presStyleLbl="lnNode1" presStyleIdx="4" presStyleCnt="5" custLinFactNeighborX="-283" custLinFactNeighborY="-1471"/>
      <dgm:spPr/>
    </dgm:pt>
    <dgm:pt modelId="{870FCBF5-4C2C-4478-B7B2-DCB2795DA356}" type="pres">
      <dgm:prSet presAssocID="{2669B7DC-4278-428C-969D-2ADA96EDC849}" presName="text5" presStyleLbl="revTx" presStyleIdx="4" presStyleCnt="5" custScaleX="118519" custScaleY="71123" custLinFactNeighborX="8591" custLinFactNeighborY="25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44D2D-7DC4-409E-B07B-0FD7E69F05BB}" type="pres">
      <dgm:prSet presAssocID="{2669B7DC-4278-428C-969D-2ADA96EDC849}" presName="line5" presStyleLbl="callout" presStyleIdx="8" presStyleCnt="10"/>
      <dgm:spPr/>
    </dgm:pt>
    <dgm:pt modelId="{F3A4D261-9137-4C82-88BE-54FADE4927C4}" type="pres">
      <dgm:prSet presAssocID="{2669B7DC-4278-428C-969D-2ADA96EDC849}" presName="d5" presStyleLbl="callout" presStyleIdx="9" presStyleCnt="10"/>
      <dgm:spPr/>
    </dgm:pt>
  </dgm:ptLst>
  <dgm:cxnLst>
    <dgm:cxn modelId="{2DC76B51-849E-4056-ACDF-E9DD198DE530}" srcId="{4090B40F-F181-4BB9-965F-3F8F8C5FEC70}" destId="{F95C22DB-9BC5-41A7-AF9A-9E7570F8100C}" srcOrd="3" destOrd="0" parTransId="{49F6E48A-C6DC-44C2-A078-097C0FAEAED6}" sibTransId="{52DA6DB0-1480-4864-BF0F-087EC64E1B97}"/>
    <dgm:cxn modelId="{21DE7250-B745-49C3-A190-A38732BC6131}" type="presOf" srcId="{DBC5CAA1-264D-40DF-97D5-F3E2D4D5B29C}" destId="{008D1755-050E-4DF7-A774-80AA4F99AE25}" srcOrd="0" destOrd="0" presId="urn:microsoft.com/office/officeart/2005/8/layout/target1"/>
    <dgm:cxn modelId="{7BD68561-9856-4795-8915-C96579A1C33A}" srcId="{4090B40F-F181-4BB9-965F-3F8F8C5FEC70}" destId="{2669B7DC-4278-428C-969D-2ADA96EDC849}" srcOrd="4" destOrd="0" parTransId="{1D59D14B-3F5E-41FB-8E48-130E43314FE6}" sibTransId="{45D0EF01-0090-4BFE-A27D-6BC5F29465AC}"/>
    <dgm:cxn modelId="{BB983361-1470-4BE5-8A91-0E0D9A09FE40}" srcId="{4090B40F-F181-4BB9-965F-3F8F8C5FEC70}" destId="{E67AAAC9-79C6-4699-945B-530376F82D2B}" srcOrd="5" destOrd="0" parTransId="{F8288C88-1ED2-4A2C-9D1C-2FD9A25A8C8C}" sibTransId="{B73CBD5D-38BE-4589-8988-FE32EDDDC539}"/>
    <dgm:cxn modelId="{02674260-5930-40C6-9DC2-38EED2A4E4AC}" srcId="{4090B40F-F181-4BB9-965F-3F8F8C5FEC70}" destId="{DBC5CAA1-264D-40DF-97D5-F3E2D4D5B29C}" srcOrd="0" destOrd="0" parTransId="{8A170096-8533-4B47-A24B-37731CCC185C}" sibTransId="{F55F785A-E087-4FF9-9DA7-657971C5B07B}"/>
    <dgm:cxn modelId="{137C451F-4FCB-455D-815D-5599678CD4D2}" srcId="{4090B40F-F181-4BB9-965F-3F8F8C5FEC70}" destId="{E1DD3BE8-1D0F-4587-B204-9AB030D3D615}" srcOrd="1" destOrd="0" parTransId="{D2C678FB-4940-43C9-98A0-06D7EF263E25}" sibTransId="{75F6292E-7D09-4634-AA7C-AF133FAE15AA}"/>
    <dgm:cxn modelId="{93855F2B-1683-4AAA-9896-799888FA5445}" type="presOf" srcId="{2669B7DC-4278-428C-969D-2ADA96EDC849}" destId="{870FCBF5-4C2C-4478-B7B2-DCB2795DA356}" srcOrd="0" destOrd="0" presId="urn:microsoft.com/office/officeart/2005/8/layout/target1"/>
    <dgm:cxn modelId="{942CD585-3AA7-43AF-8F64-5F4EB8DBE6F8}" type="presOf" srcId="{F95C22DB-9BC5-41A7-AF9A-9E7570F8100C}" destId="{4D6B09BE-49BB-4D2B-AFA8-DB1AB1E70C3D}" srcOrd="0" destOrd="0" presId="urn:microsoft.com/office/officeart/2005/8/layout/target1"/>
    <dgm:cxn modelId="{2D518C07-7CA1-4621-B55C-BE4DC0C131EB}" type="presOf" srcId="{418DAA68-AE41-48AA-8866-8D4C25BE9023}" destId="{618BE3FF-3216-45A9-A133-AF2706CB6A42}" srcOrd="0" destOrd="0" presId="urn:microsoft.com/office/officeart/2005/8/layout/target1"/>
    <dgm:cxn modelId="{B5213425-88BB-4BA1-92B5-F3B485ED5CD0}" type="presOf" srcId="{4090B40F-F181-4BB9-965F-3F8F8C5FEC70}" destId="{FFCCB364-77FE-41C9-9C82-5CB6CE302EE4}" srcOrd="0" destOrd="0" presId="urn:microsoft.com/office/officeart/2005/8/layout/target1"/>
    <dgm:cxn modelId="{8ACD5970-B366-41FB-A015-68667E1C554A}" type="presOf" srcId="{E1DD3BE8-1D0F-4587-B204-9AB030D3D615}" destId="{10B02480-BC85-431A-9A4A-6F16C7C7B593}" srcOrd="0" destOrd="0" presId="urn:microsoft.com/office/officeart/2005/8/layout/target1"/>
    <dgm:cxn modelId="{2BFAEC1D-E4FA-4825-BD5C-89E4D44CAA59}" srcId="{4090B40F-F181-4BB9-965F-3F8F8C5FEC70}" destId="{418DAA68-AE41-48AA-8866-8D4C25BE9023}" srcOrd="2" destOrd="0" parTransId="{419A9CD6-6111-4276-AE46-EDEB7348FD52}" sibTransId="{64FA5863-ECE6-4E42-A9C7-7624269C5B94}"/>
    <dgm:cxn modelId="{62D3B44B-E603-4EAB-A361-F254B9E468F6}" type="presParOf" srcId="{FFCCB364-77FE-41C9-9C82-5CB6CE302EE4}" destId="{F212C494-A963-4B5E-BBDD-4AA085E2636A}" srcOrd="0" destOrd="0" presId="urn:microsoft.com/office/officeart/2005/8/layout/target1"/>
    <dgm:cxn modelId="{6634CF06-3F49-408D-97B9-7CC8B8B610AE}" type="presParOf" srcId="{FFCCB364-77FE-41C9-9C82-5CB6CE302EE4}" destId="{008D1755-050E-4DF7-A774-80AA4F99AE25}" srcOrd="1" destOrd="0" presId="urn:microsoft.com/office/officeart/2005/8/layout/target1"/>
    <dgm:cxn modelId="{323209FB-F69C-4856-B824-8079650FCFEB}" type="presParOf" srcId="{FFCCB364-77FE-41C9-9C82-5CB6CE302EE4}" destId="{20C5BB8D-DAE7-48E8-8F59-3B3BAA22957F}" srcOrd="2" destOrd="0" presId="urn:microsoft.com/office/officeart/2005/8/layout/target1"/>
    <dgm:cxn modelId="{EAA80076-80F0-46FF-97F5-AD08E504F69F}" type="presParOf" srcId="{FFCCB364-77FE-41C9-9C82-5CB6CE302EE4}" destId="{4F533D90-ADCD-4A9F-B0B8-66560747FFF3}" srcOrd="3" destOrd="0" presId="urn:microsoft.com/office/officeart/2005/8/layout/target1"/>
    <dgm:cxn modelId="{54EAA3D5-938E-4D5C-925A-093C3D804FCF}" type="presParOf" srcId="{FFCCB364-77FE-41C9-9C82-5CB6CE302EE4}" destId="{89428D39-D16A-4BC5-817E-FBE163A2F3DE}" srcOrd="4" destOrd="0" presId="urn:microsoft.com/office/officeart/2005/8/layout/target1"/>
    <dgm:cxn modelId="{B65459C7-4E4E-40E8-A9CE-BFB5D3802F88}" type="presParOf" srcId="{FFCCB364-77FE-41C9-9C82-5CB6CE302EE4}" destId="{10B02480-BC85-431A-9A4A-6F16C7C7B593}" srcOrd="5" destOrd="0" presId="urn:microsoft.com/office/officeart/2005/8/layout/target1"/>
    <dgm:cxn modelId="{4E38D934-0917-48F0-8FD7-49EFD4597AFF}" type="presParOf" srcId="{FFCCB364-77FE-41C9-9C82-5CB6CE302EE4}" destId="{41F08612-6C3F-43B8-A63A-51FF97A81515}" srcOrd="6" destOrd="0" presId="urn:microsoft.com/office/officeart/2005/8/layout/target1"/>
    <dgm:cxn modelId="{AB489D20-2664-48A3-8526-3E45EDDE4098}" type="presParOf" srcId="{FFCCB364-77FE-41C9-9C82-5CB6CE302EE4}" destId="{94FDA9E0-FB5B-49A2-BBF7-F3AF3C22A2A1}" srcOrd="7" destOrd="0" presId="urn:microsoft.com/office/officeart/2005/8/layout/target1"/>
    <dgm:cxn modelId="{A1F29BA8-B302-4DDE-8222-C3B9ECB36F2C}" type="presParOf" srcId="{FFCCB364-77FE-41C9-9C82-5CB6CE302EE4}" destId="{5D6D1050-8A9E-4528-8F6B-0C20C15B01FC}" srcOrd="8" destOrd="0" presId="urn:microsoft.com/office/officeart/2005/8/layout/target1"/>
    <dgm:cxn modelId="{DBBFCE09-FE05-4345-9D47-18A914C3CA26}" type="presParOf" srcId="{FFCCB364-77FE-41C9-9C82-5CB6CE302EE4}" destId="{618BE3FF-3216-45A9-A133-AF2706CB6A42}" srcOrd="9" destOrd="0" presId="urn:microsoft.com/office/officeart/2005/8/layout/target1"/>
    <dgm:cxn modelId="{F67B0E5D-5624-4DE2-AC5F-B3480B8C4761}" type="presParOf" srcId="{FFCCB364-77FE-41C9-9C82-5CB6CE302EE4}" destId="{7777C537-64EC-4739-A286-1DB07211C733}" srcOrd="10" destOrd="0" presId="urn:microsoft.com/office/officeart/2005/8/layout/target1"/>
    <dgm:cxn modelId="{67E46D14-DFF6-4D1F-8C75-65804CC1B4D7}" type="presParOf" srcId="{FFCCB364-77FE-41C9-9C82-5CB6CE302EE4}" destId="{AA77D470-027B-4F07-B3D5-A5DC5F8D1F94}" srcOrd="11" destOrd="0" presId="urn:microsoft.com/office/officeart/2005/8/layout/target1"/>
    <dgm:cxn modelId="{7EA92CAC-44D7-4228-B4F6-4BFED21008FE}" type="presParOf" srcId="{FFCCB364-77FE-41C9-9C82-5CB6CE302EE4}" destId="{DB6ECD62-C50D-431D-8F58-2715BF2B92B4}" srcOrd="12" destOrd="0" presId="urn:microsoft.com/office/officeart/2005/8/layout/target1"/>
    <dgm:cxn modelId="{EDEDDE0C-A27B-4ACF-924B-8EC777CE989A}" type="presParOf" srcId="{FFCCB364-77FE-41C9-9C82-5CB6CE302EE4}" destId="{4D6B09BE-49BB-4D2B-AFA8-DB1AB1E70C3D}" srcOrd="13" destOrd="0" presId="urn:microsoft.com/office/officeart/2005/8/layout/target1"/>
    <dgm:cxn modelId="{63340EEA-EB73-46BD-B085-A3E994179149}" type="presParOf" srcId="{FFCCB364-77FE-41C9-9C82-5CB6CE302EE4}" destId="{342C511A-093F-47E1-83D3-D8BEC451E538}" srcOrd="14" destOrd="0" presId="urn:microsoft.com/office/officeart/2005/8/layout/target1"/>
    <dgm:cxn modelId="{0A2D32FF-CD2A-4B18-B4C8-7D7DFB7C2A34}" type="presParOf" srcId="{FFCCB364-77FE-41C9-9C82-5CB6CE302EE4}" destId="{7BBCD292-A54E-479F-AC96-B4ED849D4103}" srcOrd="15" destOrd="0" presId="urn:microsoft.com/office/officeart/2005/8/layout/target1"/>
    <dgm:cxn modelId="{20D1625E-102A-4409-9E22-27B3D5CF7CB5}" type="presParOf" srcId="{FFCCB364-77FE-41C9-9C82-5CB6CE302EE4}" destId="{788E9E02-8DA7-431A-9997-FF4F486796B5}" srcOrd="16" destOrd="0" presId="urn:microsoft.com/office/officeart/2005/8/layout/target1"/>
    <dgm:cxn modelId="{EB390189-E3CA-464E-8C07-7BA166722F27}" type="presParOf" srcId="{FFCCB364-77FE-41C9-9C82-5CB6CE302EE4}" destId="{870FCBF5-4C2C-4478-B7B2-DCB2795DA356}" srcOrd="17" destOrd="0" presId="urn:microsoft.com/office/officeart/2005/8/layout/target1"/>
    <dgm:cxn modelId="{FC308050-ADD2-43A0-B291-541EA19A6693}" type="presParOf" srcId="{FFCCB364-77FE-41C9-9C82-5CB6CE302EE4}" destId="{3A144D2D-7DC4-409E-B07B-0FD7E69F05BB}" srcOrd="18" destOrd="0" presId="urn:microsoft.com/office/officeart/2005/8/layout/target1"/>
    <dgm:cxn modelId="{A7C640F9-3043-4B71-8E55-9AD170E5328A}" type="presParOf" srcId="{FFCCB364-77FE-41C9-9C82-5CB6CE302EE4}" destId="{F3A4D261-9137-4C82-88BE-54FADE4927C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AC5575-9204-461F-B6E7-543B31F9737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9AB41D-D46B-44B8-8A9D-9FFDF630013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2400" b="1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E49297-D2F8-4914-88B7-BFB7F0170E85}" type="parTrans" cxnId="{0464F556-D24D-4FB2-BC88-2A268EFE11A9}">
      <dgm:prSet/>
      <dgm:spPr/>
      <dgm:t>
        <a:bodyPr/>
        <a:lstStyle/>
        <a:p>
          <a:endParaRPr lang="ru-RU"/>
        </a:p>
      </dgm:t>
    </dgm:pt>
    <dgm:pt modelId="{9C3A70E2-511E-441B-8ECF-43F3E6E9B834}" type="sibTrans" cxnId="{0464F556-D24D-4FB2-BC88-2A268EFE11A9}">
      <dgm:prSet/>
      <dgm:spPr/>
      <dgm:t>
        <a:bodyPr/>
        <a:lstStyle/>
        <a:p>
          <a:endParaRPr lang="ru-RU"/>
        </a:p>
      </dgm:t>
    </dgm:pt>
    <dgm:pt modelId="{46A80858-C59F-453D-B1BC-CDA24E38ADC2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психофізіологічні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основи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організації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навчальної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позанавчальної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діяльності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учнів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студентів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умовах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навчального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стресу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1AD8F-A044-4D22-87C7-503CEAD28CB8}" type="parTrans" cxnId="{E774D3E9-1E34-4C80-ADC7-3E704BE2EBE6}">
      <dgm:prSet/>
      <dgm:spPr/>
      <dgm:t>
        <a:bodyPr/>
        <a:lstStyle/>
        <a:p>
          <a:endParaRPr lang="ru-RU"/>
        </a:p>
      </dgm:t>
    </dgm:pt>
    <dgm:pt modelId="{11595283-1F0B-4A02-9A60-F6BBE674029C}" type="sibTrans" cxnId="{E774D3E9-1E34-4C80-ADC7-3E704BE2EBE6}">
      <dgm:prSet/>
      <dgm:spPr/>
      <dgm:t>
        <a:bodyPr/>
        <a:lstStyle/>
        <a:p>
          <a:endParaRPr lang="ru-RU"/>
        </a:p>
      </dgm:t>
    </dgm:pt>
    <dgm:pt modelId="{C11CCAD6-4767-4667-B571-23F151F25908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2400" b="1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04E4C-9303-499D-8596-8B871525A246}" type="parTrans" cxnId="{C45A505F-876F-42BD-82CB-E72A7F2AA9E0}">
      <dgm:prSet/>
      <dgm:spPr/>
      <dgm:t>
        <a:bodyPr/>
        <a:lstStyle/>
        <a:p>
          <a:endParaRPr lang="ru-RU"/>
        </a:p>
      </dgm:t>
    </dgm:pt>
    <dgm:pt modelId="{6BA6AAEE-C486-4295-89CC-B4818510D1E8}" type="sibTrans" cxnId="{C45A505F-876F-42BD-82CB-E72A7F2AA9E0}">
      <dgm:prSet/>
      <dgm:spPr/>
      <dgm:t>
        <a:bodyPr/>
        <a:lstStyle/>
        <a:p>
          <a:endParaRPr lang="ru-RU"/>
        </a:p>
      </dgm:t>
    </dgm:pt>
    <dgm:pt modelId="{09C762D3-A5CB-48D3-B8C4-D064535CBC0E}">
      <dgm:prSet phldrT="[Текст]" custT="1"/>
      <dgm:spPr/>
      <dgm:t>
        <a:bodyPr/>
        <a:lstStyle/>
        <a:p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гігієнічні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нормативи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рухової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активності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студентів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закладів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вищої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медичної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та шляхи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оптимізації</a:t>
          </a:r>
          <a:endParaRPr lang="ru-RU" sz="2400" b="1" u="none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195F9A-A755-46F9-A6CB-AAC38CA155AE}" type="parTrans" cxnId="{8CFB8D74-5096-4936-851E-9E9F6D85749E}">
      <dgm:prSet/>
      <dgm:spPr/>
      <dgm:t>
        <a:bodyPr/>
        <a:lstStyle/>
        <a:p>
          <a:endParaRPr lang="ru-RU"/>
        </a:p>
      </dgm:t>
    </dgm:pt>
    <dgm:pt modelId="{F38783E3-F7C1-4435-BF56-2EAE5E902F0E}" type="sibTrans" cxnId="{8CFB8D74-5096-4936-851E-9E9F6D85749E}">
      <dgm:prSet/>
      <dgm:spPr/>
      <dgm:t>
        <a:bodyPr/>
        <a:lstStyle/>
        <a:p>
          <a:endParaRPr lang="ru-RU"/>
        </a:p>
      </dgm:t>
    </dgm:pt>
    <dgm:pt modelId="{D6CFF5ED-333B-4FB9-B8CA-29BF6F3187EB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2400" b="1" dirty="0" smtClean="0"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B1FA5-FDAB-4D8A-9C75-018B4A0E2883}" type="parTrans" cxnId="{27D34021-304E-45F3-9EF3-6144FBB5DA27}">
      <dgm:prSet/>
      <dgm:spPr/>
      <dgm:t>
        <a:bodyPr/>
        <a:lstStyle/>
        <a:p>
          <a:endParaRPr lang="ru-RU"/>
        </a:p>
      </dgm:t>
    </dgm:pt>
    <dgm:pt modelId="{8D882843-6010-4698-9C6B-BC2697AAEB04}" type="sibTrans" cxnId="{27D34021-304E-45F3-9EF3-6144FBB5DA27}">
      <dgm:prSet/>
      <dgm:spPr/>
      <dgm:t>
        <a:bodyPr/>
        <a:lstStyle/>
        <a:p>
          <a:endParaRPr lang="ru-RU"/>
        </a:p>
      </dgm:t>
    </dgm:pt>
    <dgm:pt modelId="{FD3F6D52-D26C-4344-A5B0-11EEE158F71D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психофізіологічні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психогігієнічні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основи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ефективного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використання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здоров’язберігаючих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технологій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 закладах </a:t>
          </a:r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вищої</a:t>
          </a:r>
          <a:r>
            <a: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6A4ACB-89E8-44F6-8064-AF7A7E4BFC7F}" type="parTrans" cxnId="{6D618FBA-0D59-4C47-BB90-56DFB442B0B1}">
      <dgm:prSet/>
      <dgm:spPr/>
      <dgm:t>
        <a:bodyPr/>
        <a:lstStyle/>
        <a:p>
          <a:endParaRPr lang="ru-RU"/>
        </a:p>
      </dgm:t>
    </dgm:pt>
    <dgm:pt modelId="{2BF5E76A-6A3A-4987-858D-55DB2BB2EC1F}" type="sibTrans" cxnId="{6D618FBA-0D59-4C47-BB90-56DFB442B0B1}">
      <dgm:prSet/>
      <dgm:spPr/>
      <dgm:t>
        <a:bodyPr/>
        <a:lstStyle/>
        <a:p>
          <a:endParaRPr lang="ru-RU"/>
        </a:p>
      </dgm:t>
    </dgm:pt>
    <dgm:pt modelId="{8108C6F5-BE83-4E39-B55C-8EA3DDDECFF4}">
      <dgm:prSet custT="1"/>
      <dgm:spPr>
        <a:solidFill>
          <a:srgbClr val="002060"/>
        </a:solidFill>
      </dgm:spPr>
      <dgm:t>
        <a:bodyPr/>
        <a:lstStyle/>
        <a:p>
          <a:r>
            <a:rPr lang="uk-UA" sz="2400" b="1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0F0CF0-94B6-40D2-A054-4E6FE34804E1}" type="parTrans" cxnId="{37823378-C5B8-4042-B930-F55A3BA21E27}">
      <dgm:prSet/>
      <dgm:spPr/>
      <dgm:t>
        <a:bodyPr/>
        <a:lstStyle/>
        <a:p>
          <a:endParaRPr lang="ru-RU"/>
        </a:p>
      </dgm:t>
    </dgm:pt>
    <dgm:pt modelId="{C44012E1-E197-4434-A523-8F3CC4B7F34A}" type="sibTrans" cxnId="{37823378-C5B8-4042-B930-F55A3BA21E27}">
      <dgm:prSet/>
      <dgm:spPr/>
      <dgm:t>
        <a:bodyPr/>
        <a:lstStyle/>
        <a:p>
          <a:endParaRPr lang="ru-RU"/>
        </a:p>
      </dgm:t>
    </dgm:pt>
    <dgm:pt modelId="{A62F09DF-7C00-4D1D-8CCE-F9CF47230F98}">
      <dgm:prSet custT="1"/>
      <dgm:spPr>
        <a:solidFill>
          <a:srgbClr val="002060"/>
        </a:solidFill>
      </dgm:spPr>
      <dgm:t>
        <a:bodyPr/>
        <a:lstStyle/>
        <a:p>
          <a:r>
            <a:rPr lang="uk-UA" sz="2400" b="1" dirty="0" smtClean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88BA5D-93C5-4E51-885A-9F8E9962F371}" type="parTrans" cxnId="{1D6B5E0C-2A1C-4546-86F7-9310D0E6FC6F}">
      <dgm:prSet/>
      <dgm:spPr/>
      <dgm:t>
        <a:bodyPr/>
        <a:lstStyle/>
        <a:p>
          <a:endParaRPr lang="ru-RU"/>
        </a:p>
      </dgm:t>
    </dgm:pt>
    <dgm:pt modelId="{1FF3341F-477C-4EA5-B7F7-35EE226D9C68}" type="sibTrans" cxnId="{1D6B5E0C-2A1C-4546-86F7-9310D0E6FC6F}">
      <dgm:prSet/>
      <dgm:spPr/>
      <dgm:t>
        <a:bodyPr/>
        <a:lstStyle/>
        <a:p>
          <a:endParaRPr lang="ru-RU"/>
        </a:p>
      </dgm:t>
    </dgm:pt>
    <dgm:pt modelId="{A86FB20A-CD4E-4744-8200-08FC6E7BA431}">
      <dgm:prSet custT="1"/>
      <dgm:spPr/>
      <dgm:t>
        <a:bodyPr/>
        <a:lstStyle/>
        <a:p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гігієнічна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діагностика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професійної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придатності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студентів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закладів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медичної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endParaRPr lang="ru-RU" sz="24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5EE05-0C47-4996-983E-414150AE4062}" type="parTrans" cxnId="{EBFAB4CB-AAAD-49AC-8A1E-8832C6110159}">
      <dgm:prSet/>
      <dgm:spPr/>
      <dgm:t>
        <a:bodyPr/>
        <a:lstStyle/>
        <a:p>
          <a:endParaRPr lang="ru-RU"/>
        </a:p>
      </dgm:t>
    </dgm:pt>
    <dgm:pt modelId="{7AC36B7A-7C0E-4C93-BACD-D1FCF982171F}" type="sibTrans" cxnId="{EBFAB4CB-AAAD-49AC-8A1E-8832C6110159}">
      <dgm:prSet/>
      <dgm:spPr/>
      <dgm:t>
        <a:bodyPr/>
        <a:lstStyle/>
        <a:p>
          <a:endParaRPr lang="ru-RU"/>
        </a:p>
      </dgm:t>
    </dgm:pt>
    <dgm:pt modelId="{DD838BA6-4F31-49D4-89EF-48B4DA39E486}">
      <dgm:prSet custT="1"/>
      <dgm:spPr/>
      <dgm:t>
        <a:bodyPr/>
        <a:lstStyle/>
        <a:p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основи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комплексної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гігієнічної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оцінки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якості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адаптаційних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можливостей</a:t>
          </a:r>
          <a:r>
            <a:rPr lang="ru-RU" sz="2400" b="1" u="non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сучасної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учнівської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студентської</a:t>
          </a:r>
          <a:r>
            <a:rPr lang="ru-RU" sz="2400" b="1" u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u="none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молоді</a:t>
          </a:r>
          <a:endParaRPr lang="ru-RU" sz="2400" b="1" u="none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1D14D-A0D9-42DD-A302-9FA7B123CEC9}" type="parTrans" cxnId="{5107DE32-D375-4004-BC78-D78EE56A691D}">
      <dgm:prSet/>
      <dgm:spPr/>
      <dgm:t>
        <a:bodyPr/>
        <a:lstStyle/>
        <a:p>
          <a:endParaRPr lang="ru-RU"/>
        </a:p>
      </dgm:t>
    </dgm:pt>
    <dgm:pt modelId="{A6F13565-BF25-4740-B666-7441ECB60E53}" type="sibTrans" cxnId="{5107DE32-D375-4004-BC78-D78EE56A691D}">
      <dgm:prSet/>
      <dgm:spPr/>
      <dgm:t>
        <a:bodyPr/>
        <a:lstStyle/>
        <a:p>
          <a:endParaRPr lang="ru-RU"/>
        </a:p>
      </dgm:t>
    </dgm:pt>
    <dgm:pt modelId="{B23DBB76-985D-49CF-943E-73E8E8E5875A}" type="pres">
      <dgm:prSet presAssocID="{08AC5575-9204-461F-B6E7-543B31F973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239A48-542B-41A0-B53C-5AC10FCE51A3}" type="pres">
      <dgm:prSet presAssocID="{3A9AB41D-D46B-44B8-8A9D-9FFDF630013C}" presName="composite" presStyleCnt="0"/>
      <dgm:spPr/>
    </dgm:pt>
    <dgm:pt modelId="{2B24AC0E-D875-4D72-AA53-3FF24441B07B}" type="pres">
      <dgm:prSet presAssocID="{3A9AB41D-D46B-44B8-8A9D-9FFDF630013C}" presName="parentText" presStyleLbl="alignNode1" presStyleIdx="0" presStyleCnt="5" custScaleY="1273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0779E-8C38-4367-AC3E-BA1F9E7D4B30}" type="pres">
      <dgm:prSet presAssocID="{3A9AB41D-D46B-44B8-8A9D-9FFDF630013C}" presName="descendantText" presStyleLbl="alignAcc1" presStyleIdx="0" presStyleCnt="5" custScaleY="147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19A3C-25FA-41D4-857B-1D1BC28497D8}" type="pres">
      <dgm:prSet presAssocID="{9C3A70E2-511E-441B-8ECF-43F3E6E9B834}" presName="sp" presStyleCnt="0"/>
      <dgm:spPr/>
    </dgm:pt>
    <dgm:pt modelId="{B0B38045-211B-4D97-98D3-E89B2F337A4C}" type="pres">
      <dgm:prSet presAssocID="{C11CCAD6-4767-4667-B571-23F151F25908}" presName="composite" presStyleCnt="0"/>
      <dgm:spPr/>
    </dgm:pt>
    <dgm:pt modelId="{328FEEBE-410A-4132-B6F8-E4BF98E7EB66}" type="pres">
      <dgm:prSet presAssocID="{C11CCAD6-4767-4667-B571-23F151F25908}" presName="parentText" presStyleLbl="alignNode1" presStyleIdx="1" presStyleCnt="5" custScaleY="130037" custLinFactNeighborX="1157" custLinFactNeighborY="-60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09B54-DCB7-4A42-9CEB-C0154C7FA99E}" type="pres">
      <dgm:prSet presAssocID="{C11CCAD6-4767-4667-B571-23F151F25908}" presName="descendantText" presStyleLbl="alignAcc1" presStyleIdx="1" presStyleCnt="5" custScaleY="166163" custLinFactNeighborX="-22" custLinFactNeighborY="-5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274C8-4D4B-40D7-9FC6-89935A9FE829}" type="pres">
      <dgm:prSet presAssocID="{6BA6AAEE-C486-4295-89CC-B4818510D1E8}" presName="sp" presStyleCnt="0"/>
      <dgm:spPr/>
    </dgm:pt>
    <dgm:pt modelId="{9BA8AF45-31D5-4006-B628-580F9F7258CB}" type="pres">
      <dgm:prSet presAssocID="{8108C6F5-BE83-4E39-B55C-8EA3DDDECFF4}" presName="composite" presStyleCnt="0"/>
      <dgm:spPr/>
    </dgm:pt>
    <dgm:pt modelId="{9B9083F2-E202-4DA5-9B8D-5D7841637FA7}" type="pres">
      <dgm:prSet presAssocID="{8108C6F5-BE83-4E39-B55C-8EA3DDDECFF4}" presName="parentText" presStyleLbl="alignNode1" presStyleIdx="2" presStyleCnt="5" custScaleY="129246" custLinFactNeighborX="1157" custLinFactNeighborY="-138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1969C-8238-4FA2-8E29-415B7619063B}" type="pres">
      <dgm:prSet presAssocID="{8108C6F5-BE83-4E39-B55C-8EA3DDDECFF4}" presName="descendantText" presStyleLbl="alignAcc1" presStyleIdx="2" presStyleCnt="5" custScaleY="145456" custLinFactNeighborX="-203" custLinFactNeighborY="-13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C97CE-ED92-4A77-9A43-94F374A36DF4}" type="pres">
      <dgm:prSet presAssocID="{C44012E1-E197-4434-A523-8F3CC4B7F34A}" presName="sp" presStyleCnt="0"/>
      <dgm:spPr/>
    </dgm:pt>
    <dgm:pt modelId="{B9F91BD0-F998-488D-8979-4DE0385A474A}" type="pres">
      <dgm:prSet presAssocID="{A62F09DF-7C00-4D1D-8CCE-F9CF47230F98}" presName="composite" presStyleCnt="0"/>
      <dgm:spPr/>
    </dgm:pt>
    <dgm:pt modelId="{4E252682-318A-45AC-B765-6BE8D188F8F7}" type="pres">
      <dgm:prSet presAssocID="{A62F09DF-7C00-4D1D-8CCE-F9CF47230F98}" presName="parentText" presStyleLbl="alignNode1" presStyleIdx="3" presStyleCnt="5" custScaleY="126476" custLinFactNeighborX="1825" custLinFactNeighborY="-201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2ABAB-A4F5-4D13-907F-B71C71D1FCF8}" type="pres">
      <dgm:prSet presAssocID="{A62F09DF-7C00-4D1D-8CCE-F9CF47230F98}" presName="descendantText" presStyleLbl="alignAcc1" presStyleIdx="3" presStyleCnt="5" custScaleY="193870" custLinFactNeighborX="582" custLinFactNeighborY="-1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F951F-0910-4B78-AEFC-FA1968F27D46}" type="pres">
      <dgm:prSet presAssocID="{1FF3341F-477C-4EA5-B7F7-35EE226D9C68}" presName="sp" presStyleCnt="0"/>
      <dgm:spPr/>
    </dgm:pt>
    <dgm:pt modelId="{92C0D226-0396-435B-A8A0-CAB3A0A395C2}" type="pres">
      <dgm:prSet presAssocID="{D6CFF5ED-333B-4FB9-B8CA-29BF6F3187EB}" presName="composite" presStyleCnt="0"/>
      <dgm:spPr/>
    </dgm:pt>
    <dgm:pt modelId="{BD49701A-B55B-4D0F-8B03-92B5CDCE7FF3}" type="pres">
      <dgm:prSet presAssocID="{D6CFF5ED-333B-4FB9-B8CA-29BF6F3187EB}" presName="parentText" presStyleLbl="alignNode1" presStyleIdx="4" presStyleCnt="5" custScaleY="119614" custLinFactNeighborX="1265" custLinFactNeighborY="-208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D001-B305-4A21-BB6A-7FEBAA46FBB6}" type="pres">
      <dgm:prSet presAssocID="{D6CFF5ED-333B-4FB9-B8CA-29BF6F3187EB}" presName="descendantText" presStyleLbl="alignAcc1" presStyleIdx="4" presStyleCnt="5" custScaleY="173847" custLinFactNeighborX="128" custLinFactNeighborY="-1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D34021-304E-45F3-9EF3-6144FBB5DA27}" srcId="{08AC5575-9204-461F-B6E7-543B31F97373}" destId="{D6CFF5ED-333B-4FB9-B8CA-29BF6F3187EB}" srcOrd="4" destOrd="0" parTransId="{E50B1FA5-FDAB-4D8A-9C75-018B4A0E2883}" sibTransId="{8D882843-6010-4698-9C6B-BC2697AAEB04}"/>
    <dgm:cxn modelId="{8CFB8D74-5096-4936-851E-9E9F6D85749E}" srcId="{C11CCAD6-4767-4667-B571-23F151F25908}" destId="{09C762D3-A5CB-48D3-B8C4-D064535CBC0E}" srcOrd="0" destOrd="0" parTransId="{7C195F9A-A755-46F9-A6CB-AAC38CA155AE}" sibTransId="{F38783E3-F7C1-4435-BF56-2EAE5E902F0E}"/>
    <dgm:cxn modelId="{37823378-C5B8-4042-B930-F55A3BA21E27}" srcId="{08AC5575-9204-461F-B6E7-543B31F97373}" destId="{8108C6F5-BE83-4E39-B55C-8EA3DDDECFF4}" srcOrd="2" destOrd="0" parTransId="{F60F0CF0-94B6-40D2-A054-4E6FE34804E1}" sibTransId="{C44012E1-E197-4434-A523-8F3CC4B7F34A}"/>
    <dgm:cxn modelId="{653C2074-111B-4945-81CB-1CB0EF8BDB22}" type="presOf" srcId="{3A9AB41D-D46B-44B8-8A9D-9FFDF630013C}" destId="{2B24AC0E-D875-4D72-AA53-3FF24441B07B}" srcOrd="0" destOrd="0" presId="urn:microsoft.com/office/officeart/2005/8/layout/chevron2"/>
    <dgm:cxn modelId="{12E84EA5-BD2F-4721-B7EF-F92CF50CD687}" type="presOf" srcId="{09C762D3-A5CB-48D3-B8C4-D064535CBC0E}" destId="{A0B09B54-DCB7-4A42-9CEB-C0154C7FA99E}" srcOrd="0" destOrd="0" presId="urn:microsoft.com/office/officeart/2005/8/layout/chevron2"/>
    <dgm:cxn modelId="{0464F556-D24D-4FB2-BC88-2A268EFE11A9}" srcId="{08AC5575-9204-461F-B6E7-543B31F97373}" destId="{3A9AB41D-D46B-44B8-8A9D-9FFDF630013C}" srcOrd="0" destOrd="0" parTransId="{75E49297-D2F8-4914-88B7-BFB7F0170E85}" sibTransId="{9C3A70E2-511E-441B-8ECF-43F3E6E9B834}"/>
    <dgm:cxn modelId="{BC9F96D1-6022-4A32-BE9A-6BFAB608E2BF}" type="presOf" srcId="{FD3F6D52-D26C-4344-A5B0-11EEE158F71D}" destId="{6E26D001-B305-4A21-BB6A-7FEBAA46FBB6}" srcOrd="0" destOrd="0" presId="urn:microsoft.com/office/officeart/2005/8/layout/chevron2"/>
    <dgm:cxn modelId="{934C3342-10F3-45FD-AD6D-29A33F4E3286}" type="presOf" srcId="{C11CCAD6-4767-4667-B571-23F151F25908}" destId="{328FEEBE-410A-4132-B6F8-E4BF98E7EB66}" srcOrd="0" destOrd="0" presId="urn:microsoft.com/office/officeart/2005/8/layout/chevron2"/>
    <dgm:cxn modelId="{4C2AED83-6E7B-4A17-9BD4-7780559DAD8D}" type="presOf" srcId="{DD838BA6-4F31-49D4-89EF-48B4DA39E486}" destId="{F902ABAB-A4F5-4D13-907F-B71C71D1FCF8}" srcOrd="0" destOrd="0" presId="urn:microsoft.com/office/officeart/2005/8/layout/chevron2"/>
    <dgm:cxn modelId="{1D6B5E0C-2A1C-4546-86F7-9310D0E6FC6F}" srcId="{08AC5575-9204-461F-B6E7-543B31F97373}" destId="{A62F09DF-7C00-4D1D-8CCE-F9CF47230F98}" srcOrd="3" destOrd="0" parTransId="{8188BA5D-93C5-4E51-885A-9F8E9962F371}" sibTransId="{1FF3341F-477C-4EA5-B7F7-35EE226D9C68}"/>
    <dgm:cxn modelId="{6D618FBA-0D59-4C47-BB90-56DFB442B0B1}" srcId="{D6CFF5ED-333B-4FB9-B8CA-29BF6F3187EB}" destId="{FD3F6D52-D26C-4344-A5B0-11EEE158F71D}" srcOrd="0" destOrd="0" parTransId="{CC6A4ACB-89E8-44F6-8064-AF7A7E4BFC7F}" sibTransId="{2BF5E76A-6A3A-4987-858D-55DB2BB2EC1F}"/>
    <dgm:cxn modelId="{EBFAB4CB-AAAD-49AC-8A1E-8832C6110159}" srcId="{8108C6F5-BE83-4E39-B55C-8EA3DDDECFF4}" destId="{A86FB20A-CD4E-4744-8200-08FC6E7BA431}" srcOrd="0" destOrd="0" parTransId="{2675EE05-0C47-4996-983E-414150AE4062}" sibTransId="{7AC36B7A-7C0E-4C93-BACD-D1FCF982171F}"/>
    <dgm:cxn modelId="{CDAF77F8-FA84-421A-B2CD-A3DD014E21CA}" type="presOf" srcId="{46A80858-C59F-453D-B1BC-CDA24E38ADC2}" destId="{9060779E-8C38-4367-AC3E-BA1F9E7D4B30}" srcOrd="0" destOrd="0" presId="urn:microsoft.com/office/officeart/2005/8/layout/chevron2"/>
    <dgm:cxn modelId="{CBF58F78-E61D-4CD1-B949-97877E99AA9B}" type="presOf" srcId="{8108C6F5-BE83-4E39-B55C-8EA3DDDECFF4}" destId="{9B9083F2-E202-4DA5-9B8D-5D7841637FA7}" srcOrd="0" destOrd="0" presId="urn:microsoft.com/office/officeart/2005/8/layout/chevron2"/>
    <dgm:cxn modelId="{31C5B4E4-C84F-4E7E-8996-E3997BD9F23A}" type="presOf" srcId="{D6CFF5ED-333B-4FB9-B8CA-29BF6F3187EB}" destId="{BD49701A-B55B-4D0F-8B03-92B5CDCE7FF3}" srcOrd="0" destOrd="0" presId="urn:microsoft.com/office/officeart/2005/8/layout/chevron2"/>
    <dgm:cxn modelId="{5107DE32-D375-4004-BC78-D78EE56A691D}" srcId="{A62F09DF-7C00-4D1D-8CCE-F9CF47230F98}" destId="{DD838BA6-4F31-49D4-89EF-48B4DA39E486}" srcOrd="0" destOrd="0" parTransId="{E561D14D-A0D9-42DD-A302-9FA7B123CEC9}" sibTransId="{A6F13565-BF25-4740-B666-7441ECB60E53}"/>
    <dgm:cxn modelId="{E774D3E9-1E34-4C80-ADC7-3E704BE2EBE6}" srcId="{3A9AB41D-D46B-44B8-8A9D-9FFDF630013C}" destId="{46A80858-C59F-453D-B1BC-CDA24E38ADC2}" srcOrd="0" destOrd="0" parTransId="{6B31AD8F-A044-4D22-87C7-503CEAD28CB8}" sibTransId="{11595283-1F0B-4A02-9A60-F6BBE674029C}"/>
    <dgm:cxn modelId="{C45A505F-876F-42BD-82CB-E72A7F2AA9E0}" srcId="{08AC5575-9204-461F-B6E7-543B31F97373}" destId="{C11CCAD6-4767-4667-B571-23F151F25908}" srcOrd="1" destOrd="0" parTransId="{1CD04E4C-9303-499D-8596-8B871525A246}" sibTransId="{6BA6AAEE-C486-4295-89CC-B4818510D1E8}"/>
    <dgm:cxn modelId="{82287BEF-1B09-4C69-8907-AB308FCC5C90}" type="presOf" srcId="{A62F09DF-7C00-4D1D-8CCE-F9CF47230F98}" destId="{4E252682-318A-45AC-B765-6BE8D188F8F7}" srcOrd="0" destOrd="0" presId="urn:microsoft.com/office/officeart/2005/8/layout/chevron2"/>
    <dgm:cxn modelId="{2116FB40-2237-464E-BCF3-C1E4A23A26CC}" type="presOf" srcId="{A86FB20A-CD4E-4744-8200-08FC6E7BA431}" destId="{4C81969C-8238-4FA2-8E29-415B7619063B}" srcOrd="0" destOrd="0" presId="urn:microsoft.com/office/officeart/2005/8/layout/chevron2"/>
    <dgm:cxn modelId="{278F5141-1E48-45B3-81C7-D75C74B3003C}" type="presOf" srcId="{08AC5575-9204-461F-B6E7-543B31F97373}" destId="{B23DBB76-985D-49CF-943E-73E8E8E5875A}" srcOrd="0" destOrd="0" presId="urn:microsoft.com/office/officeart/2005/8/layout/chevron2"/>
    <dgm:cxn modelId="{89BCD352-FA79-4B1C-9F0C-EE4AC9F7359A}" type="presParOf" srcId="{B23DBB76-985D-49CF-943E-73E8E8E5875A}" destId="{1B239A48-542B-41A0-B53C-5AC10FCE51A3}" srcOrd="0" destOrd="0" presId="urn:microsoft.com/office/officeart/2005/8/layout/chevron2"/>
    <dgm:cxn modelId="{3FFA85B3-9C4D-42DB-9431-DE247EA386DA}" type="presParOf" srcId="{1B239A48-542B-41A0-B53C-5AC10FCE51A3}" destId="{2B24AC0E-D875-4D72-AA53-3FF24441B07B}" srcOrd="0" destOrd="0" presId="urn:microsoft.com/office/officeart/2005/8/layout/chevron2"/>
    <dgm:cxn modelId="{8B6F0168-D162-4989-A96F-67986CC0E657}" type="presParOf" srcId="{1B239A48-542B-41A0-B53C-5AC10FCE51A3}" destId="{9060779E-8C38-4367-AC3E-BA1F9E7D4B30}" srcOrd="1" destOrd="0" presId="urn:microsoft.com/office/officeart/2005/8/layout/chevron2"/>
    <dgm:cxn modelId="{A11293AA-98E1-44E7-A70D-7338A09F1028}" type="presParOf" srcId="{B23DBB76-985D-49CF-943E-73E8E8E5875A}" destId="{AA119A3C-25FA-41D4-857B-1D1BC28497D8}" srcOrd="1" destOrd="0" presId="urn:microsoft.com/office/officeart/2005/8/layout/chevron2"/>
    <dgm:cxn modelId="{7F59A140-04DD-4BC6-ACF5-979F2A1D02A3}" type="presParOf" srcId="{B23DBB76-985D-49CF-943E-73E8E8E5875A}" destId="{B0B38045-211B-4D97-98D3-E89B2F337A4C}" srcOrd="2" destOrd="0" presId="urn:microsoft.com/office/officeart/2005/8/layout/chevron2"/>
    <dgm:cxn modelId="{69B6DDFD-0058-4C98-91D6-B24B9BF57125}" type="presParOf" srcId="{B0B38045-211B-4D97-98D3-E89B2F337A4C}" destId="{328FEEBE-410A-4132-B6F8-E4BF98E7EB66}" srcOrd="0" destOrd="0" presId="urn:microsoft.com/office/officeart/2005/8/layout/chevron2"/>
    <dgm:cxn modelId="{FDB4DFB4-36A6-4641-8179-DF4B2224B6CB}" type="presParOf" srcId="{B0B38045-211B-4D97-98D3-E89B2F337A4C}" destId="{A0B09B54-DCB7-4A42-9CEB-C0154C7FA99E}" srcOrd="1" destOrd="0" presId="urn:microsoft.com/office/officeart/2005/8/layout/chevron2"/>
    <dgm:cxn modelId="{6A028CF2-A505-4979-B315-F91524438964}" type="presParOf" srcId="{B23DBB76-985D-49CF-943E-73E8E8E5875A}" destId="{12C274C8-4D4B-40D7-9FC6-89935A9FE829}" srcOrd="3" destOrd="0" presId="urn:microsoft.com/office/officeart/2005/8/layout/chevron2"/>
    <dgm:cxn modelId="{C7A9C3AC-0496-4504-915D-E114DBD0F185}" type="presParOf" srcId="{B23DBB76-985D-49CF-943E-73E8E8E5875A}" destId="{9BA8AF45-31D5-4006-B628-580F9F7258CB}" srcOrd="4" destOrd="0" presId="urn:microsoft.com/office/officeart/2005/8/layout/chevron2"/>
    <dgm:cxn modelId="{CE017841-BFD3-45CE-B7FD-680B5EECDB9C}" type="presParOf" srcId="{9BA8AF45-31D5-4006-B628-580F9F7258CB}" destId="{9B9083F2-E202-4DA5-9B8D-5D7841637FA7}" srcOrd="0" destOrd="0" presId="urn:microsoft.com/office/officeart/2005/8/layout/chevron2"/>
    <dgm:cxn modelId="{C0D70F0D-9FB2-47CA-A43B-CC1BC63A8F27}" type="presParOf" srcId="{9BA8AF45-31D5-4006-B628-580F9F7258CB}" destId="{4C81969C-8238-4FA2-8E29-415B7619063B}" srcOrd="1" destOrd="0" presId="urn:microsoft.com/office/officeart/2005/8/layout/chevron2"/>
    <dgm:cxn modelId="{2E9D3AA3-0C01-4605-9DB3-39B6CF62F955}" type="presParOf" srcId="{B23DBB76-985D-49CF-943E-73E8E8E5875A}" destId="{9B5C97CE-ED92-4A77-9A43-94F374A36DF4}" srcOrd="5" destOrd="0" presId="urn:microsoft.com/office/officeart/2005/8/layout/chevron2"/>
    <dgm:cxn modelId="{2E1C81CC-1110-4D2A-B3E3-977F82B9EE84}" type="presParOf" srcId="{B23DBB76-985D-49CF-943E-73E8E8E5875A}" destId="{B9F91BD0-F998-488D-8979-4DE0385A474A}" srcOrd="6" destOrd="0" presId="urn:microsoft.com/office/officeart/2005/8/layout/chevron2"/>
    <dgm:cxn modelId="{DF465DA3-449C-4428-8853-901B10C0A2EC}" type="presParOf" srcId="{B9F91BD0-F998-488D-8979-4DE0385A474A}" destId="{4E252682-318A-45AC-B765-6BE8D188F8F7}" srcOrd="0" destOrd="0" presId="urn:microsoft.com/office/officeart/2005/8/layout/chevron2"/>
    <dgm:cxn modelId="{6846A0C2-F78E-4515-9680-7FBF4BDB0CB9}" type="presParOf" srcId="{B9F91BD0-F998-488D-8979-4DE0385A474A}" destId="{F902ABAB-A4F5-4D13-907F-B71C71D1FCF8}" srcOrd="1" destOrd="0" presId="urn:microsoft.com/office/officeart/2005/8/layout/chevron2"/>
    <dgm:cxn modelId="{35DA5247-18A2-4538-871B-922F439B1B4A}" type="presParOf" srcId="{B23DBB76-985D-49CF-943E-73E8E8E5875A}" destId="{70DF951F-0910-4B78-AEFC-FA1968F27D46}" srcOrd="7" destOrd="0" presId="urn:microsoft.com/office/officeart/2005/8/layout/chevron2"/>
    <dgm:cxn modelId="{064A34B4-3BBD-4CCA-8CD9-EA0C37899A58}" type="presParOf" srcId="{B23DBB76-985D-49CF-943E-73E8E8E5875A}" destId="{92C0D226-0396-435B-A8A0-CAB3A0A395C2}" srcOrd="8" destOrd="0" presId="urn:microsoft.com/office/officeart/2005/8/layout/chevron2"/>
    <dgm:cxn modelId="{B967DF3E-A714-4DF5-86CB-973F07305CD3}" type="presParOf" srcId="{92C0D226-0396-435B-A8A0-CAB3A0A395C2}" destId="{BD49701A-B55B-4D0F-8B03-92B5CDCE7FF3}" srcOrd="0" destOrd="0" presId="urn:microsoft.com/office/officeart/2005/8/layout/chevron2"/>
    <dgm:cxn modelId="{E1790EE3-7B51-4109-9EE9-75FFCBE7560C}" type="presParOf" srcId="{92C0D226-0396-435B-A8A0-CAB3A0A395C2}" destId="{6E26D001-B305-4A21-BB6A-7FEBAA46FBB6}" srcOrd="1" destOrd="0" presId="urn:microsoft.com/office/officeart/2005/8/layout/chevron2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393FF0-9D5B-4234-AF98-511C2F9676C5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67218-2B6F-4FCB-B678-8E90353459E9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Понеділок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00A8E-C22B-46AC-9B9F-4016DFBCE3E5}" type="parTrans" cxnId="{4E440CE6-6048-40A1-A1C6-EBDF7153452A}">
      <dgm:prSet/>
      <dgm:spPr/>
      <dgm:t>
        <a:bodyPr/>
        <a:lstStyle/>
        <a:p>
          <a:endParaRPr lang="ru-RU"/>
        </a:p>
      </dgm:t>
    </dgm:pt>
    <dgm:pt modelId="{B641B3F9-AA1F-4B7B-A2D4-21492469F53F}" type="sibTrans" cxnId="{4E440CE6-6048-40A1-A1C6-EBDF7153452A}">
      <dgm:prSet/>
      <dgm:spPr/>
      <dgm:t>
        <a:bodyPr/>
        <a:lstStyle/>
        <a:p>
          <a:endParaRPr lang="ru-RU"/>
        </a:p>
      </dgm:t>
    </dgm:pt>
    <dgm:pt modelId="{71659001-3600-4AD7-95BF-87D2AC8FA0E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</a:t>
          </a:r>
          <a:r>
            <a: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ятниця</a:t>
          </a:r>
          <a:endParaRPr lang="ru-RU" sz="2000" dirty="0">
            <a:solidFill>
              <a:srgbClr val="002060"/>
            </a:solidFill>
          </a:endParaRPr>
        </a:p>
      </dgm:t>
    </dgm:pt>
    <dgm:pt modelId="{57C44CC4-2232-40BB-A410-539CAF27CABD}" type="parTrans" cxnId="{B6E4169D-7510-4587-AD3E-BADD4890AF0E}">
      <dgm:prSet/>
      <dgm:spPr/>
      <dgm:t>
        <a:bodyPr/>
        <a:lstStyle/>
        <a:p>
          <a:endParaRPr lang="ru-RU"/>
        </a:p>
      </dgm:t>
    </dgm:pt>
    <dgm:pt modelId="{60BDD341-74A2-49D2-A316-EBD6EB203952}" type="sibTrans" cxnId="{B6E4169D-7510-4587-AD3E-BADD4890AF0E}">
      <dgm:prSet/>
      <dgm:spPr/>
      <dgm:t>
        <a:bodyPr/>
        <a:lstStyle/>
        <a:p>
          <a:endParaRPr lang="ru-RU"/>
        </a:p>
      </dgm:t>
    </dgm:pt>
    <dgm:pt modelId="{396B6C99-B0B1-4A07-81DE-F9F92AD6AD29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Четвер</a:t>
          </a:r>
          <a:endParaRPr lang="ru-RU" sz="2000" dirty="0"/>
        </a:p>
      </dgm:t>
    </dgm:pt>
    <dgm:pt modelId="{4AC6DFC6-75C3-481C-A57C-C2AD6674C85D}" type="parTrans" cxnId="{2D03DD5E-F60E-4894-8EF0-007AE50F852C}">
      <dgm:prSet/>
      <dgm:spPr/>
      <dgm:t>
        <a:bodyPr/>
        <a:lstStyle/>
        <a:p>
          <a:endParaRPr lang="ru-RU"/>
        </a:p>
      </dgm:t>
    </dgm:pt>
    <dgm:pt modelId="{CE26F9E3-3D8E-420D-9606-F6BC267005F1}" type="sibTrans" cxnId="{2D03DD5E-F60E-4894-8EF0-007AE50F852C}">
      <dgm:prSet/>
      <dgm:spPr/>
      <dgm:t>
        <a:bodyPr/>
        <a:lstStyle/>
        <a:p>
          <a:endParaRPr lang="ru-RU"/>
        </a:p>
      </dgm:t>
    </dgm:pt>
    <dgm:pt modelId="{2A7CA27D-5067-4C3B-A457-8616BB351E2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Середа</a:t>
          </a:r>
          <a:endParaRPr lang="ru-RU" sz="2000" dirty="0"/>
        </a:p>
      </dgm:t>
    </dgm:pt>
    <dgm:pt modelId="{F830FBAA-94F9-4592-A307-CF8C9124E16B}" type="parTrans" cxnId="{69D2333C-EFD0-43FA-BF5D-F6155B070035}">
      <dgm:prSet/>
      <dgm:spPr/>
      <dgm:t>
        <a:bodyPr/>
        <a:lstStyle/>
        <a:p>
          <a:endParaRPr lang="ru-RU"/>
        </a:p>
      </dgm:t>
    </dgm:pt>
    <dgm:pt modelId="{5A520D3E-B039-45AA-A40B-BCAF999436FA}" type="sibTrans" cxnId="{69D2333C-EFD0-43FA-BF5D-F6155B070035}">
      <dgm:prSet/>
      <dgm:spPr/>
      <dgm:t>
        <a:bodyPr/>
        <a:lstStyle/>
        <a:p>
          <a:endParaRPr lang="ru-RU"/>
        </a:p>
      </dgm:t>
    </dgm:pt>
    <dgm:pt modelId="{CF9C5172-F9D7-4E5A-9C85-2C0B23657ABF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Субота</a:t>
          </a:r>
          <a:endParaRPr lang="ru-RU" sz="2000" dirty="0"/>
        </a:p>
      </dgm:t>
    </dgm:pt>
    <dgm:pt modelId="{8E518D8B-0A20-4CD3-B873-5A6AFF1E48A2}" type="parTrans" cxnId="{EF39C92F-D202-41AA-9BC6-9FCA6E546480}">
      <dgm:prSet/>
      <dgm:spPr/>
      <dgm:t>
        <a:bodyPr/>
        <a:lstStyle/>
        <a:p>
          <a:endParaRPr lang="ru-RU"/>
        </a:p>
      </dgm:t>
    </dgm:pt>
    <dgm:pt modelId="{E5BC7A45-8483-42CE-B63F-C4DEB3A90924}" type="sibTrans" cxnId="{EF39C92F-D202-41AA-9BC6-9FCA6E546480}">
      <dgm:prSet/>
      <dgm:spPr/>
      <dgm:t>
        <a:bodyPr/>
        <a:lstStyle/>
        <a:p>
          <a:endParaRPr lang="ru-RU"/>
        </a:p>
      </dgm:t>
    </dgm:pt>
    <dgm:pt modelId="{11D4EC86-0D53-4792-B81F-120E4D66699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Вівторок</a:t>
          </a:r>
          <a:endParaRPr lang="ru-RU" sz="2000" b="1" dirty="0"/>
        </a:p>
      </dgm:t>
    </dgm:pt>
    <dgm:pt modelId="{2415DBFF-C76B-4D2B-975F-AFC1F8492C3F}" type="parTrans" cxnId="{99576E1F-5C12-4701-846F-F7FB9D793974}">
      <dgm:prSet/>
      <dgm:spPr/>
      <dgm:t>
        <a:bodyPr/>
        <a:lstStyle/>
        <a:p>
          <a:endParaRPr lang="ru-RU"/>
        </a:p>
      </dgm:t>
    </dgm:pt>
    <dgm:pt modelId="{C27358ED-6465-407C-AECA-47B984237FBC}" type="sibTrans" cxnId="{99576E1F-5C12-4701-846F-F7FB9D793974}">
      <dgm:prSet/>
      <dgm:spPr/>
      <dgm:t>
        <a:bodyPr/>
        <a:lstStyle/>
        <a:p>
          <a:endParaRPr lang="ru-RU"/>
        </a:p>
      </dgm:t>
    </dgm:pt>
    <dgm:pt modelId="{D6EE5295-CEBD-471C-8B79-03AAB49878DF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Неділя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154AE-11BF-4C62-9B46-E07D4F4D7925}" type="parTrans" cxnId="{E566F1A0-47FB-41C6-B986-6A2C01436011}">
      <dgm:prSet/>
      <dgm:spPr/>
      <dgm:t>
        <a:bodyPr/>
        <a:lstStyle/>
        <a:p>
          <a:endParaRPr lang="ru-RU"/>
        </a:p>
      </dgm:t>
    </dgm:pt>
    <dgm:pt modelId="{2A564004-825F-4322-BDF5-51B5FA13E22D}" type="sibTrans" cxnId="{E566F1A0-47FB-41C6-B986-6A2C01436011}">
      <dgm:prSet/>
      <dgm:spPr/>
      <dgm:t>
        <a:bodyPr/>
        <a:lstStyle/>
        <a:p>
          <a:endParaRPr lang="ru-RU"/>
        </a:p>
      </dgm:t>
    </dgm:pt>
    <dgm:pt modelId="{0FBC0673-D356-4703-B42D-F3E40967BAC9}">
      <dgm:prSet/>
      <dgm:spPr/>
      <dgm:t>
        <a:bodyPr/>
        <a:lstStyle/>
        <a:p>
          <a:endParaRPr lang="ru-RU"/>
        </a:p>
      </dgm:t>
    </dgm:pt>
    <dgm:pt modelId="{3F03AF7D-D017-4B29-A9AD-28B90416F4BE}" type="parTrans" cxnId="{FA6B4AB4-624D-4DF3-AF78-D37B64C9AEE7}">
      <dgm:prSet/>
      <dgm:spPr/>
      <dgm:t>
        <a:bodyPr/>
        <a:lstStyle/>
        <a:p>
          <a:endParaRPr lang="ru-RU"/>
        </a:p>
      </dgm:t>
    </dgm:pt>
    <dgm:pt modelId="{D960270E-3DBD-493E-B07D-346FB3A4AC33}" type="sibTrans" cxnId="{FA6B4AB4-624D-4DF3-AF78-D37B64C9AEE7}">
      <dgm:prSet/>
      <dgm:spPr/>
      <dgm:t>
        <a:bodyPr/>
        <a:lstStyle/>
        <a:p>
          <a:endParaRPr lang="ru-RU"/>
        </a:p>
      </dgm:t>
    </dgm:pt>
    <dgm:pt modelId="{5603ED79-9BF8-45F4-9025-AF571D522CCD}" type="pres">
      <dgm:prSet presAssocID="{8B393FF0-9D5B-4234-AF98-511C2F9676C5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708F9C3E-9DCD-421A-AD59-9EE44BA2C0A8}" type="pres">
      <dgm:prSet presAssocID="{8B393FF0-9D5B-4234-AF98-511C2F9676C5}" presName="arrowNode" presStyleLbl="node1" presStyleIdx="0" presStyleCnt="1"/>
      <dgm:spPr>
        <a:solidFill>
          <a:srgbClr val="002060"/>
        </a:solidFill>
      </dgm:spPr>
    </dgm:pt>
    <dgm:pt modelId="{F6D1D8B1-0219-4C53-99BE-674141421FAE}" type="pres">
      <dgm:prSet presAssocID="{62E67218-2B6F-4FCB-B678-8E90353459E9}" presName="txNode1" presStyleLbl="revTx" presStyleIdx="0" presStyleCnt="7" custScaleX="187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C804D-698C-4C36-B874-0BB682E23156}" type="pres">
      <dgm:prSet presAssocID="{71659001-3600-4AD7-95BF-87D2AC8FA0EE}" presName="txNode2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E71CD9-FB97-48BD-BB0F-B01D0727438A}" type="pres">
      <dgm:prSet presAssocID="{60BDD341-74A2-49D2-A316-EBD6EB203952}" presName="dotNode2" presStyleCnt="0"/>
      <dgm:spPr/>
    </dgm:pt>
    <dgm:pt modelId="{C02919F0-F572-4F65-BFA4-87B4C70DB97E}" type="pres">
      <dgm:prSet presAssocID="{60BDD341-74A2-49D2-A316-EBD6EB203952}" presName="dotRepeatNode" presStyleLbl="fgShp" presStyleIdx="0" presStyleCnt="5"/>
      <dgm:spPr/>
      <dgm:t>
        <a:bodyPr/>
        <a:lstStyle/>
        <a:p>
          <a:endParaRPr lang="ru-RU"/>
        </a:p>
      </dgm:t>
    </dgm:pt>
    <dgm:pt modelId="{A0E7262C-3A35-459F-94C8-B08995DAF711}" type="pres">
      <dgm:prSet presAssocID="{396B6C99-B0B1-4A07-81DE-F9F92AD6AD29}" presName="txNode3" presStyleLbl="revTx" presStyleIdx="2" presStyleCnt="7" custScaleX="132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BE8D3-82E7-4E0F-9352-588A62FF72FC}" type="pres">
      <dgm:prSet presAssocID="{CE26F9E3-3D8E-420D-9606-F6BC267005F1}" presName="dotNode3" presStyleCnt="0"/>
      <dgm:spPr/>
    </dgm:pt>
    <dgm:pt modelId="{0E9D7D8A-0878-4593-98F0-685FBDE15295}" type="pres">
      <dgm:prSet presAssocID="{CE26F9E3-3D8E-420D-9606-F6BC267005F1}" presName="dotRepeatNode" presStyleLbl="fgShp" presStyleIdx="1" presStyleCnt="5"/>
      <dgm:spPr/>
      <dgm:t>
        <a:bodyPr/>
        <a:lstStyle/>
        <a:p>
          <a:endParaRPr lang="ru-RU"/>
        </a:p>
      </dgm:t>
    </dgm:pt>
    <dgm:pt modelId="{0A6B0F7C-CE31-4ADF-A3C4-416A17E1B499}" type="pres">
      <dgm:prSet presAssocID="{2A7CA27D-5067-4C3B-A457-8616BB351E2A}" presName="txNode4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E6FE1-B0E8-4A58-AC37-D913161E3A8A}" type="pres">
      <dgm:prSet presAssocID="{5A520D3E-B039-45AA-A40B-BCAF999436FA}" presName="dotNode4" presStyleCnt="0"/>
      <dgm:spPr/>
    </dgm:pt>
    <dgm:pt modelId="{EA4E3D03-6712-48E4-84BB-3D3EC5B92264}" type="pres">
      <dgm:prSet presAssocID="{5A520D3E-B039-45AA-A40B-BCAF999436FA}" presName="dotRepeatNode" presStyleLbl="fgShp" presStyleIdx="2" presStyleCnt="5"/>
      <dgm:spPr/>
      <dgm:t>
        <a:bodyPr/>
        <a:lstStyle/>
        <a:p>
          <a:endParaRPr lang="ru-RU"/>
        </a:p>
      </dgm:t>
    </dgm:pt>
    <dgm:pt modelId="{AE53E192-49ED-4927-9EAE-53FC7F1A51AA}" type="pres">
      <dgm:prSet presAssocID="{CF9C5172-F9D7-4E5A-9C85-2C0B23657ABF}" presName="txNode5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35339-A667-48A3-8D35-44817B90F809}" type="pres">
      <dgm:prSet presAssocID="{E5BC7A45-8483-42CE-B63F-C4DEB3A90924}" presName="dotNode5" presStyleCnt="0"/>
      <dgm:spPr/>
    </dgm:pt>
    <dgm:pt modelId="{1D3D109D-32A7-4C67-87DC-592C67B22E12}" type="pres">
      <dgm:prSet presAssocID="{E5BC7A45-8483-42CE-B63F-C4DEB3A90924}" presName="dotRepeatNode" presStyleLbl="fgShp" presStyleIdx="3" presStyleCnt="5"/>
      <dgm:spPr/>
      <dgm:t>
        <a:bodyPr/>
        <a:lstStyle/>
        <a:p>
          <a:endParaRPr lang="ru-RU"/>
        </a:p>
      </dgm:t>
    </dgm:pt>
    <dgm:pt modelId="{2D67EDF6-DB66-4976-92CA-B778A37AFD28}" type="pres">
      <dgm:prSet presAssocID="{11D4EC86-0D53-4792-B81F-120E4D666995}" presName="txNode6" presStyleLbl="revTx" presStyleIdx="5" presStyleCnt="7" custScaleX="204356" custLinFactNeighborX="52257" custLinFactNeighborY="-7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09B05-D126-409A-9B5D-86F4BA1E0B09}" type="pres">
      <dgm:prSet presAssocID="{C27358ED-6465-407C-AECA-47B984237FBC}" presName="dotNode6" presStyleCnt="0"/>
      <dgm:spPr/>
    </dgm:pt>
    <dgm:pt modelId="{1133247E-AF8A-4DE1-B5E3-4F335005A55C}" type="pres">
      <dgm:prSet presAssocID="{C27358ED-6465-407C-AECA-47B984237FBC}" presName="dotRepeatNode" presStyleLbl="fgShp" presStyleIdx="4" presStyleCnt="5"/>
      <dgm:spPr/>
      <dgm:t>
        <a:bodyPr/>
        <a:lstStyle/>
        <a:p>
          <a:endParaRPr lang="ru-RU"/>
        </a:p>
      </dgm:t>
    </dgm:pt>
    <dgm:pt modelId="{8DF31E47-7484-4679-9917-F4ED64D229E2}" type="pres">
      <dgm:prSet presAssocID="{D6EE5295-CEBD-471C-8B79-03AAB49878DF}" presName="txNode7" presStyleLbl="revTx" presStyleIdx="6" presStyleCnt="7" custLinFactNeighborX="-3887" custLinFactNeighborY="1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B1DE89-313A-4905-8E58-181986B3BDFA}" type="presOf" srcId="{396B6C99-B0B1-4A07-81DE-F9F92AD6AD29}" destId="{A0E7262C-3A35-459F-94C8-B08995DAF711}" srcOrd="0" destOrd="0" presId="urn:microsoft.com/office/officeart/2009/3/layout/DescendingProcess"/>
    <dgm:cxn modelId="{69D2333C-EFD0-43FA-BF5D-F6155B070035}" srcId="{8B393FF0-9D5B-4234-AF98-511C2F9676C5}" destId="{2A7CA27D-5067-4C3B-A457-8616BB351E2A}" srcOrd="3" destOrd="0" parTransId="{F830FBAA-94F9-4592-A307-CF8C9124E16B}" sibTransId="{5A520D3E-B039-45AA-A40B-BCAF999436FA}"/>
    <dgm:cxn modelId="{FA6B4AB4-624D-4DF3-AF78-D37B64C9AEE7}" srcId="{8B393FF0-9D5B-4234-AF98-511C2F9676C5}" destId="{0FBC0673-D356-4703-B42D-F3E40967BAC9}" srcOrd="7" destOrd="0" parTransId="{3F03AF7D-D017-4B29-A9AD-28B90416F4BE}" sibTransId="{D960270E-3DBD-493E-B07D-346FB3A4AC33}"/>
    <dgm:cxn modelId="{6C3B1D06-BC88-4393-8F83-FF2F0A4739F9}" type="presOf" srcId="{60BDD341-74A2-49D2-A316-EBD6EB203952}" destId="{C02919F0-F572-4F65-BFA4-87B4C70DB97E}" srcOrd="0" destOrd="0" presId="urn:microsoft.com/office/officeart/2009/3/layout/DescendingProcess"/>
    <dgm:cxn modelId="{99576E1F-5C12-4701-846F-F7FB9D793974}" srcId="{8B393FF0-9D5B-4234-AF98-511C2F9676C5}" destId="{11D4EC86-0D53-4792-B81F-120E4D666995}" srcOrd="5" destOrd="0" parTransId="{2415DBFF-C76B-4D2B-975F-AFC1F8492C3F}" sibTransId="{C27358ED-6465-407C-AECA-47B984237FBC}"/>
    <dgm:cxn modelId="{AA8F35D9-4B03-4F83-871C-D2EF5BE60E5A}" type="presOf" srcId="{2A7CA27D-5067-4C3B-A457-8616BB351E2A}" destId="{0A6B0F7C-CE31-4ADF-A3C4-416A17E1B499}" srcOrd="0" destOrd="0" presId="urn:microsoft.com/office/officeart/2009/3/layout/DescendingProcess"/>
    <dgm:cxn modelId="{20DF347D-007A-4618-A0AC-58482F9022A5}" type="presOf" srcId="{71659001-3600-4AD7-95BF-87D2AC8FA0EE}" destId="{84CC804D-698C-4C36-B874-0BB682E23156}" srcOrd="0" destOrd="0" presId="urn:microsoft.com/office/officeart/2009/3/layout/DescendingProcess"/>
    <dgm:cxn modelId="{A389F996-59FC-4671-ABC3-FBE3B8C7D901}" type="presOf" srcId="{D6EE5295-CEBD-471C-8B79-03AAB49878DF}" destId="{8DF31E47-7484-4679-9917-F4ED64D229E2}" srcOrd="0" destOrd="0" presId="urn:microsoft.com/office/officeart/2009/3/layout/DescendingProcess"/>
    <dgm:cxn modelId="{E0EFAA74-1D16-45C0-823D-B76E6BDA9ABE}" type="presOf" srcId="{C27358ED-6465-407C-AECA-47B984237FBC}" destId="{1133247E-AF8A-4DE1-B5E3-4F335005A55C}" srcOrd="0" destOrd="0" presId="urn:microsoft.com/office/officeart/2009/3/layout/DescendingProcess"/>
    <dgm:cxn modelId="{E566F1A0-47FB-41C6-B986-6A2C01436011}" srcId="{8B393FF0-9D5B-4234-AF98-511C2F9676C5}" destId="{D6EE5295-CEBD-471C-8B79-03AAB49878DF}" srcOrd="6" destOrd="0" parTransId="{AAF154AE-11BF-4C62-9B46-E07D4F4D7925}" sibTransId="{2A564004-825F-4322-BDF5-51B5FA13E22D}"/>
    <dgm:cxn modelId="{283F6955-7D2F-4D06-87CA-B8472FFE8AC7}" type="presOf" srcId="{CF9C5172-F9D7-4E5A-9C85-2C0B23657ABF}" destId="{AE53E192-49ED-4927-9EAE-53FC7F1A51AA}" srcOrd="0" destOrd="0" presId="urn:microsoft.com/office/officeart/2009/3/layout/DescendingProcess"/>
    <dgm:cxn modelId="{EF39C92F-D202-41AA-9BC6-9FCA6E546480}" srcId="{8B393FF0-9D5B-4234-AF98-511C2F9676C5}" destId="{CF9C5172-F9D7-4E5A-9C85-2C0B23657ABF}" srcOrd="4" destOrd="0" parTransId="{8E518D8B-0A20-4CD3-B873-5A6AFF1E48A2}" sibTransId="{E5BC7A45-8483-42CE-B63F-C4DEB3A90924}"/>
    <dgm:cxn modelId="{4E440CE6-6048-40A1-A1C6-EBDF7153452A}" srcId="{8B393FF0-9D5B-4234-AF98-511C2F9676C5}" destId="{62E67218-2B6F-4FCB-B678-8E90353459E9}" srcOrd="0" destOrd="0" parTransId="{C4400A8E-C22B-46AC-9B9F-4016DFBCE3E5}" sibTransId="{B641B3F9-AA1F-4B7B-A2D4-21492469F53F}"/>
    <dgm:cxn modelId="{921EF593-2424-4395-9922-290BDF42893F}" type="presOf" srcId="{CE26F9E3-3D8E-420D-9606-F6BC267005F1}" destId="{0E9D7D8A-0878-4593-98F0-685FBDE15295}" srcOrd="0" destOrd="0" presId="urn:microsoft.com/office/officeart/2009/3/layout/DescendingProcess"/>
    <dgm:cxn modelId="{9FE21A68-2C6E-42CE-AECC-3DC202057D9D}" type="presOf" srcId="{8B393FF0-9D5B-4234-AF98-511C2F9676C5}" destId="{5603ED79-9BF8-45F4-9025-AF571D522CCD}" srcOrd="0" destOrd="0" presId="urn:microsoft.com/office/officeart/2009/3/layout/DescendingProcess"/>
    <dgm:cxn modelId="{5279CDE1-450C-4250-92BC-E5D0223E2AE8}" type="presOf" srcId="{E5BC7A45-8483-42CE-B63F-C4DEB3A90924}" destId="{1D3D109D-32A7-4C67-87DC-592C67B22E12}" srcOrd="0" destOrd="0" presId="urn:microsoft.com/office/officeart/2009/3/layout/DescendingProcess"/>
    <dgm:cxn modelId="{6E398506-324E-411D-8ADE-BCA87BA8A34C}" type="presOf" srcId="{62E67218-2B6F-4FCB-B678-8E90353459E9}" destId="{F6D1D8B1-0219-4C53-99BE-674141421FAE}" srcOrd="0" destOrd="0" presId="urn:microsoft.com/office/officeart/2009/3/layout/DescendingProcess"/>
    <dgm:cxn modelId="{2D03DD5E-F60E-4894-8EF0-007AE50F852C}" srcId="{8B393FF0-9D5B-4234-AF98-511C2F9676C5}" destId="{396B6C99-B0B1-4A07-81DE-F9F92AD6AD29}" srcOrd="2" destOrd="0" parTransId="{4AC6DFC6-75C3-481C-A57C-C2AD6674C85D}" sibTransId="{CE26F9E3-3D8E-420D-9606-F6BC267005F1}"/>
    <dgm:cxn modelId="{C832889F-A5DE-4C20-A245-F1714B115051}" type="presOf" srcId="{11D4EC86-0D53-4792-B81F-120E4D666995}" destId="{2D67EDF6-DB66-4976-92CA-B778A37AFD28}" srcOrd="0" destOrd="0" presId="urn:microsoft.com/office/officeart/2009/3/layout/DescendingProcess"/>
    <dgm:cxn modelId="{E640CC8C-FD0F-42D8-90DD-307740BDF485}" type="presOf" srcId="{5A520D3E-B039-45AA-A40B-BCAF999436FA}" destId="{EA4E3D03-6712-48E4-84BB-3D3EC5B92264}" srcOrd="0" destOrd="0" presId="urn:microsoft.com/office/officeart/2009/3/layout/DescendingProcess"/>
    <dgm:cxn modelId="{B6E4169D-7510-4587-AD3E-BADD4890AF0E}" srcId="{8B393FF0-9D5B-4234-AF98-511C2F9676C5}" destId="{71659001-3600-4AD7-95BF-87D2AC8FA0EE}" srcOrd="1" destOrd="0" parTransId="{57C44CC4-2232-40BB-A410-539CAF27CABD}" sibTransId="{60BDD341-74A2-49D2-A316-EBD6EB203952}"/>
    <dgm:cxn modelId="{47FD9202-59A8-4422-9CED-9647655ED5A9}" type="presParOf" srcId="{5603ED79-9BF8-45F4-9025-AF571D522CCD}" destId="{708F9C3E-9DCD-421A-AD59-9EE44BA2C0A8}" srcOrd="0" destOrd="0" presId="urn:microsoft.com/office/officeart/2009/3/layout/DescendingProcess"/>
    <dgm:cxn modelId="{E1DCA176-C069-4B76-ABF5-1BDC94BF260D}" type="presParOf" srcId="{5603ED79-9BF8-45F4-9025-AF571D522CCD}" destId="{F6D1D8B1-0219-4C53-99BE-674141421FAE}" srcOrd="1" destOrd="0" presId="urn:microsoft.com/office/officeart/2009/3/layout/DescendingProcess"/>
    <dgm:cxn modelId="{AC4D2127-5711-4E02-A49D-4F6159794F5A}" type="presParOf" srcId="{5603ED79-9BF8-45F4-9025-AF571D522CCD}" destId="{84CC804D-698C-4C36-B874-0BB682E23156}" srcOrd="2" destOrd="0" presId="urn:microsoft.com/office/officeart/2009/3/layout/DescendingProcess"/>
    <dgm:cxn modelId="{F46E02FB-D0C0-4E04-AF33-EE44DC043C77}" type="presParOf" srcId="{5603ED79-9BF8-45F4-9025-AF571D522CCD}" destId="{97E71CD9-FB97-48BD-BB0F-B01D0727438A}" srcOrd="3" destOrd="0" presId="urn:microsoft.com/office/officeart/2009/3/layout/DescendingProcess"/>
    <dgm:cxn modelId="{4ED94918-CB82-455E-9FF1-0EEF6BBBE20E}" type="presParOf" srcId="{97E71CD9-FB97-48BD-BB0F-B01D0727438A}" destId="{C02919F0-F572-4F65-BFA4-87B4C70DB97E}" srcOrd="0" destOrd="0" presId="urn:microsoft.com/office/officeart/2009/3/layout/DescendingProcess"/>
    <dgm:cxn modelId="{A08191AB-C7E5-43DF-9370-5F6CD94D3A73}" type="presParOf" srcId="{5603ED79-9BF8-45F4-9025-AF571D522CCD}" destId="{A0E7262C-3A35-459F-94C8-B08995DAF711}" srcOrd="4" destOrd="0" presId="urn:microsoft.com/office/officeart/2009/3/layout/DescendingProcess"/>
    <dgm:cxn modelId="{55F2CA7E-8538-473B-A3E1-471E1B45A93F}" type="presParOf" srcId="{5603ED79-9BF8-45F4-9025-AF571D522CCD}" destId="{D55BE8D3-82E7-4E0F-9352-588A62FF72FC}" srcOrd="5" destOrd="0" presId="urn:microsoft.com/office/officeart/2009/3/layout/DescendingProcess"/>
    <dgm:cxn modelId="{FF22C08C-B0FB-492B-AE0C-726E6F7478D3}" type="presParOf" srcId="{D55BE8D3-82E7-4E0F-9352-588A62FF72FC}" destId="{0E9D7D8A-0878-4593-98F0-685FBDE15295}" srcOrd="0" destOrd="0" presId="urn:microsoft.com/office/officeart/2009/3/layout/DescendingProcess"/>
    <dgm:cxn modelId="{1BA93481-C0B3-4391-861C-36D9675574B7}" type="presParOf" srcId="{5603ED79-9BF8-45F4-9025-AF571D522CCD}" destId="{0A6B0F7C-CE31-4ADF-A3C4-416A17E1B499}" srcOrd="6" destOrd="0" presId="urn:microsoft.com/office/officeart/2009/3/layout/DescendingProcess"/>
    <dgm:cxn modelId="{BBF04919-D4B0-4D3D-B8F1-44848C63D089}" type="presParOf" srcId="{5603ED79-9BF8-45F4-9025-AF571D522CCD}" destId="{5E7E6FE1-B0E8-4A58-AC37-D913161E3A8A}" srcOrd="7" destOrd="0" presId="urn:microsoft.com/office/officeart/2009/3/layout/DescendingProcess"/>
    <dgm:cxn modelId="{C264CB9E-0DF2-4C8A-8547-FD3607704F75}" type="presParOf" srcId="{5E7E6FE1-B0E8-4A58-AC37-D913161E3A8A}" destId="{EA4E3D03-6712-48E4-84BB-3D3EC5B92264}" srcOrd="0" destOrd="0" presId="urn:microsoft.com/office/officeart/2009/3/layout/DescendingProcess"/>
    <dgm:cxn modelId="{62A24CE2-7144-48EB-9DFF-E29385802147}" type="presParOf" srcId="{5603ED79-9BF8-45F4-9025-AF571D522CCD}" destId="{AE53E192-49ED-4927-9EAE-53FC7F1A51AA}" srcOrd="8" destOrd="0" presId="urn:microsoft.com/office/officeart/2009/3/layout/DescendingProcess"/>
    <dgm:cxn modelId="{EAF15DB8-5FA0-4FAB-A9BA-133DFB9B40CA}" type="presParOf" srcId="{5603ED79-9BF8-45F4-9025-AF571D522CCD}" destId="{80A35339-A667-48A3-8D35-44817B90F809}" srcOrd="9" destOrd="0" presId="urn:microsoft.com/office/officeart/2009/3/layout/DescendingProcess"/>
    <dgm:cxn modelId="{717BC9A0-DD0B-42B0-86C2-8F94F672DC7D}" type="presParOf" srcId="{80A35339-A667-48A3-8D35-44817B90F809}" destId="{1D3D109D-32A7-4C67-87DC-592C67B22E12}" srcOrd="0" destOrd="0" presId="urn:microsoft.com/office/officeart/2009/3/layout/DescendingProcess"/>
    <dgm:cxn modelId="{0E5AC84A-AC0C-4F93-8524-CCAB2AB12FF0}" type="presParOf" srcId="{5603ED79-9BF8-45F4-9025-AF571D522CCD}" destId="{2D67EDF6-DB66-4976-92CA-B778A37AFD28}" srcOrd="10" destOrd="0" presId="urn:microsoft.com/office/officeart/2009/3/layout/DescendingProcess"/>
    <dgm:cxn modelId="{24011779-08FD-4D1A-A4ED-2E285B9B27FE}" type="presParOf" srcId="{5603ED79-9BF8-45F4-9025-AF571D522CCD}" destId="{05C09B05-D126-409A-9B5D-86F4BA1E0B09}" srcOrd="11" destOrd="0" presId="urn:microsoft.com/office/officeart/2009/3/layout/DescendingProcess"/>
    <dgm:cxn modelId="{DD69CF6E-7A7F-47FA-A2DC-CD1EB3CD5A28}" type="presParOf" srcId="{05C09B05-D126-409A-9B5D-86F4BA1E0B09}" destId="{1133247E-AF8A-4DE1-B5E3-4F335005A55C}" srcOrd="0" destOrd="0" presId="urn:microsoft.com/office/officeart/2009/3/layout/DescendingProcess"/>
    <dgm:cxn modelId="{8FE6FDE1-8F40-412E-BE43-40AA820B1E87}" type="presParOf" srcId="{5603ED79-9BF8-45F4-9025-AF571D522CCD}" destId="{8DF31E47-7484-4679-9917-F4ED64D229E2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393FF0-9D5B-4234-AF98-511C2F9676C5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67218-2B6F-4FCB-B678-8E90353459E9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Понеділок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00A8E-C22B-46AC-9B9F-4016DFBCE3E5}" type="parTrans" cxnId="{4E440CE6-6048-40A1-A1C6-EBDF7153452A}">
      <dgm:prSet/>
      <dgm:spPr/>
      <dgm:t>
        <a:bodyPr/>
        <a:lstStyle/>
        <a:p>
          <a:endParaRPr lang="ru-RU"/>
        </a:p>
      </dgm:t>
    </dgm:pt>
    <dgm:pt modelId="{B641B3F9-AA1F-4B7B-A2D4-21492469F53F}" type="sibTrans" cxnId="{4E440CE6-6048-40A1-A1C6-EBDF7153452A}">
      <dgm:prSet/>
      <dgm:spPr/>
      <dgm:t>
        <a:bodyPr/>
        <a:lstStyle/>
        <a:p>
          <a:endParaRPr lang="ru-RU"/>
        </a:p>
      </dgm:t>
    </dgm:pt>
    <dgm:pt modelId="{71659001-3600-4AD7-95BF-87D2AC8FA0E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Середа</a:t>
          </a:r>
          <a:endParaRPr lang="ru-RU" sz="2000" dirty="0">
            <a:solidFill>
              <a:srgbClr val="002060"/>
            </a:solidFill>
          </a:endParaRPr>
        </a:p>
      </dgm:t>
    </dgm:pt>
    <dgm:pt modelId="{57C44CC4-2232-40BB-A410-539CAF27CABD}" type="parTrans" cxnId="{B6E4169D-7510-4587-AD3E-BADD4890AF0E}">
      <dgm:prSet/>
      <dgm:spPr/>
      <dgm:t>
        <a:bodyPr/>
        <a:lstStyle/>
        <a:p>
          <a:endParaRPr lang="ru-RU"/>
        </a:p>
      </dgm:t>
    </dgm:pt>
    <dgm:pt modelId="{60BDD341-74A2-49D2-A316-EBD6EB203952}" type="sibTrans" cxnId="{B6E4169D-7510-4587-AD3E-BADD4890AF0E}">
      <dgm:prSet/>
      <dgm:spPr/>
      <dgm:t>
        <a:bodyPr/>
        <a:lstStyle/>
        <a:p>
          <a:endParaRPr lang="ru-RU"/>
        </a:p>
      </dgm:t>
    </dgm:pt>
    <dgm:pt modelId="{396B6C99-B0B1-4A07-81DE-F9F92AD6AD29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Вівторок</a:t>
          </a:r>
          <a:endParaRPr lang="ru-RU" sz="2000" dirty="0"/>
        </a:p>
      </dgm:t>
    </dgm:pt>
    <dgm:pt modelId="{4AC6DFC6-75C3-481C-A57C-C2AD6674C85D}" type="parTrans" cxnId="{2D03DD5E-F60E-4894-8EF0-007AE50F852C}">
      <dgm:prSet/>
      <dgm:spPr/>
      <dgm:t>
        <a:bodyPr/>
        <a:lstStyle/>
        <a:p>
          <a:endParaRPr lang="ru-RU"/>
        </a:p>
      </dgm:t>
    </dgm:pt>
    <dgm:pt modelId="{CE26F9E3-3D8E-420D-9606-F6BC267005F1}" type="sibTrans" cxnId="{2D03DD5E-F60E-4894-8EF0-007AE50F852C}">
      <dgm:prSet/>
      <dgm:spPr/>
      <dgm:t>
        <a:bodyPr/>
        <a:lstStyle/>
        <a:p>
          <a:endParaRPr lang="ru-RU"/>
        </a:p>
      </dgm:t>
    </dgm:pt>
    <dgm:pt modelId="{CF9C5172-F9D7-4E5A-9C85-2C0B23657ABF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Четвер</a:t>
          </a:r>
          <a:endParaRPr lang="ru-RU" sz="2000" dirty="0"/>
        </a:p>
      </dgm:t>
    </dgm:pt>
    <dgm:pt modelId="{8E518D8B-0A20-4CD3-B873-5A6AFF1E48A2}" type="parTrans" cxnId="{EF39C92F-D202-41AA-9BC6-9FCA6E546480}">
      <dgm:prSet/>
      <dgm:spPr/>
      <dgm:t>
        <a:bodyPr/>
        <a:lstStyle/>
        <a:p>
          <a:endParaRPr lang="ru-RU"/>
        </a:p>
      </dgm:t>
    </dgm:pt>
    <dgm:pt modelId="{E5BC7A45-8483-42CE-B63F-C4DEB3A90924}" type="sibTrans" cxnId="{EF39C92F-D202-41AA-9BC6-9FCA6E546480}">
      <dgm:prSet/>
      <dgm:spPr/>
      <dgm:t>
        <a:bodyPr/>
        <a:lstStyle/>
        <a:p>
          <a:endParaRPr lang="ru-RU"/>
        </a:p>
      </dgm:t>
    </dgm:pt>
    <dgm:pt modelId="{11D4EC86-0D53-4792-B81F-120E4D66699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Субота</a:t>
          </a:r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000" b="1" dirty="0"/>
        </a:p>
      </dgm:t>
    </dgm:pt>
    <dgm:pt modelId="{2415DBFF-C76B-4D2B-975F-AFC1F8492C3F}" type="parTrans" cxnId="{99576E1F-5C12-4701-846F-F7FB9D793974}">
      <dgm:prSet/>
      <dgm:spPr/>
      <dgm:t>
        <a:bodyPr/>
        <a:lstStyle/>
        <a:p>
          <a:endParaRPr lang="ru-RU"/>
        </a:p>
      </dgm:t>
    </dgm:pt>
    <dgm:pt modelId="{C27358ED-6465-407C-AECA-47B984237FBC}" type="sibTrans" cxnId="{99576E1F-5C12-4701-846F-F7FB9D793974}">
      <dgm:prSet/>
      <dgm:spPr/>
      <dgm:t>
        <a:bodyPr/>
        <a:lstStyle/>
        <a:p>
          <a:endParaRPr lang="ru-RU"/>
        </a:p>
      </dgm:t>
    </dgm:pt>
    <dgm:pt modelId="{D6EE5295-CEBD-471C-8B79-03AAB49878DF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</a:t>
          </a:r>
          <a:r>
            <a:rPr lang="en-US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uk-UA" sz="2000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ятниця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154AE-11BF-4C62-9B46-E07D4F4D7925}" type="parTrans" cxnId="{E566F1A0-47FB-41C6-B986-6A2C01436011}">
      <dgm:prSet/>
      <dgm:spPr/>
      <dgm:t>
        <a:bodyPr/>
        <a:lstStyle/>
        <a:p>
          <a:endParaRPr lang="ru-RU"/>
        </a:p>
      </dgm:t>
    </dgm:pt>
    <dgm:pt modelId="{2A564004-825F-4322-BDF5-51B5FA13E22D}" type="sibTrans" cxnId="{E566F1A0-47FB-41C6-B986-6A2C01436011}">
      <dgm:prSet/>
      <dgm:spPr/>
      <dgm:t>
        <a:bodyPr/>
        <a:lstStyle/>
        <a:p>
          <a:endParaRPr lang="ru-RU"/>
        </a:p>
      </dgm:t>
    </dgm:pt>
    <dgm:pt modelId="{0FBC0673-D356-4703-B42D-F3E40967BAC9}">
      <dgm:prSet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Неділя</a:t>
          </a:r>
          <a:endParaRPr lang="ru-RU" dirty="0"/>
        </a:p>
      </dgm:t>
    </dgm:pt>
    <dgm:pt modelId="{3F03AF7D-D017-4B29-A9AD-28B90416F4BE}" type="parTrans" cxnId="{FA6B4AB4-624D-4DF3-AF78-D37B64C9AEE7}">
      <dgm:prSet/>
      <dgm:spPr/>
      <dgm:t>
        <a:bodyPr/>
        <a:lstStyle/>
        <a:p>
          <a:endParaRPr lang="ru-RU"/>
        </a:p>
      </dgm:t>
    </dgm:pt>
    <dgm:pt modelId="{D960270E-3DBD-493E-B07D-346FB3A4AC33}" type="sibTrans" cxnId="{FA6B4AB4-624D-4DF3-AF78-D37B64C9AEE7}">
      <dgm:prSet/>
      <dgm:spPr/>
      <dgm:t>
        <a:bodyPr/>
        <a:lstStyle/>
        <a:p>
          <a:endParaRPr lang="ru-RU"/>
        </a:p>
      </dgm:t>
    </dgm:pt>
    <dgm:pt modelId="{5603ED79-9BF8-45F4-9025-AF571D522CCD}" type="pres">
      <dgm:prSet presAssocID="{8B393FF0-9D5B-4234-AF98-511C2F9676C5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708F9C3E-9DCD-421A-AD59-9EE44BA2C0A8}" type="pres">
      <dgm:prSet presAssocID="{8B393FF0-9D5B-4234-AF98-511C2F9676C5}" presName="arrowNode" presStyleLbl="node1" presStyleIdx="0" presStyleCnt="1"/>
      <dgm:spPr>
        <a:solidFill>
          <a:srgbClr val="002060"/>
        </a:solidFill>
      </dgm:spPr>
    </dgm:pt>
    <dgm:pt modelId="{F6D1D8B1-0219-4C53-99BE-674141421FAE}" type="pres">
      <dgm:prSet presAssocID="{62E67218-2B6F-4FCB-B678-8E90353459E9}" presName="txNode1" presStyleLbl="revTx" presStyleIdx="0" presStyleCnt="7" custScaleX="187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C804D-698C-4C36-B874-0BB682E23156}" type="pres">
      <dgm:prSet presAssocID="{71659001-3600-4AD7-95BF-87D2AC8FA0EE}" presName="txNode2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E71CD9-FB97-48BD-BB0F-B01D0727438A}" type="pres">
      <dgm:prSet presAssocID="{60BDD341-74A2-49D2-A316-EBD6EB203952}" presName="dotNode2" presStyleCnt="0"/>
      <dgm:spPr/>
    </dgm:pt>
    <dgm:pt modelId="{C02919F0-F572-4F65-BFA4-87B4C70DB97E}" type="pres">
      <dgm:prSet presAssocID="{60BDD341-74A2-49D2-A316-EBD6EB203952}" presName="dotRepeatNode" presStyleLbl="fgShp" presStyleIdx="0" presStyleCnt="5"/>
      <dgm:spPr/>
      <dgm:t>
        <a:bodyPr/>
        <a:lstStyle/>
        <a:p>
          <a:endParaRPr lang="ru-RU"/>
        </a:p>
      </dgm:t>
    </dgm:pt>
    <dgm:pt modelId="{A0E7262C-3A35-459F-94C8-B08995DAF711}" type="pres">
      <dgm:prSet presAssocID="{396B6C99-B0B1-4A07-81DE-F9F92AD6AD29}" presName="txNode3" presStyleLbl="revTx" presStyleIdx="2" presStyleCnt="7" custScaleX="188661" custLinFactNeighborX="-26099" custLinFactNeighborY="13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BE8D3-82E7-4E0F-9352-588A62FF72FC}" type="pres">
      <dgm:prSet presAssocID="{CE26F9E3-3D8E-420D-9606-F6BC267005F1}" presName="dotNode3" presStyleCnt="0"/>
      <dgm:spPr/>
    </dgm:pt>
    <dgm:pt modelId="{0E9D7D8A-0878-4593-98F0-685FBDE15295}" type="pres">
      <dgm:prSet presAssocID="{CE26F9E3-3D8E-420D-9606-F6BC267005F1}" presName="dotRepeatNode" presStyleLbl="fgShp" presStyleIdx="1" presStyleCnt="5"/>
      <dgm:spPr/>
      <dgm:t>
        <a:bodyPr/>
        <a:lstStyle/>
        <a:p>
          <a:endParaRPr lang="ru-RU"/>
        </a:p>
      </dgm:t>
    </dgm:pt>
    <dgm:pt modelId="{46D0A212-5049-4125-8915-3FD8C22A9012}" type="pres">
      <dgm:prSet presAssocID="{CF9C5172-F9D7-4E5A-9C85-2C0B23657ABF}" presName="txNode4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2D45C-C33B-45B9-B2B2-E4FB8F02B123}" type="pres">
      <dgm:prSet presAssocID="{E5BC7A45-8483-42CE-B63F-C4DEB3A90924}" presName="dotNode4" presStyleCnt="0"/>
      <dgm:spPr/>
    </dgm:pt>
    <dgm:pt modelId="{1D3D109D-32A7-4C67-87DC-592C67B22E12}" type="pres">
      <dgm:prSet presAssocID="{E5BC7A45-8483-42CE-B63F-C4DEB3A90924}" presName="dotRepeatNode" presStyleLbl="fgShp" presStyleIdx="2" presStyleCnt="5"/>
      <dgm:spPr/>
      <dgm:t>
        <a:bodyPr/>
        <a:lstStyle/>
        <a:p>
          <a:endParaRPr lang="ru-RU"/>
        </a:p>
      </dgm:t>
    </dgm:pt>
    <dgm:pt modelId="{885605CF-A50C-46FF-B52A-69689C556696}" type="pres">
      <dgm:prSet presAssocID="{11D4EC86-0D53-4792-B81F-120E4D666995}" presName="txNode5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F7B47-0018-4889-B16D-57DD63D5C742}" type="pres">
      <dgm:prSet presAssocID="{C27358ED-6465-407C-AECA-47B984237FBC}" presName="dotNode5" presStyleCnt="0"/>
      <dgm:spPr/>
    </dgm:pt>
    <dgm:pt modelId="{1133247E-AF8A-4DE1-B5E3-4F335005A55C}" type="pres">
      <dgm:prSet presAssocID="{C27358ED-6465-407C-AECA-47B984237FBC}" presName="dotRepeatNode" presStyleLbl="fgShp" presStyleIdx="3" presStyleCnt="5"/>
      <dgm:spPr/>
      <dgm:t>
        <a:bodyPr/>
        <a:lstStyle/>
        <a:p>
          <a:endParaRPr lang="ru-RU"/>
        </a:p>
      </dgm:t>
    </dgm:pt>
    <dgm:pt modelId="{5F847116-9B6F-45DC-8EC5-B7999036F941}" type="pres">
      <dgm:prSet presAssocID="{D6EE5295-CEBD-471C-8B79-03AAB49878DF}" presName="txNode6" presStyleLbl="revTx" presStyleIdx="5" presStyleCnt="7" custScaleX="220195" custLinFactNeighborX="59747" custLinFactNeighborY="-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D396A-8E02-41F9-B7F0-5B5A677161E1}" type="pres">
      <dgm:prSet presAssocID="{2A564004-825F-4322-BDF5-51B5FA13E22D}" presName="dotNode6" presStyleCnt="0"/>
      <dgm:spPr/>
    </dgm:pt>
    <dgm:pt modelId="{C3A286FA-7B9B-4813-9A87-2B069A08136A}" type="pres">
      <dgm:prSet presAssocID="{2A564004-825F-4322-BDF5-51B5FA13E22D}" presName="dotRepeatNode" presStyleLbl="fgShp" presStyleIdx="4" presStyleCnt="5"/>
      <dgm:spPr/>
      <dgm:t>
        <a:bodyPr/>
        <a:lstStyle/>
        <a:p>
          <a:endParaRPr lang="ru-RU"/>
        </a:p>
      </dgm:t>
    </dgm:pt>
    <dgm:pt modelId="{640776CB-9FFA-4F4A-8231-7A108D9779A7}" type="pres">
      <dgm:prSet presAssocID="{0FBC0673-D356-4703-B42D-F3E40967BAC9}" presName="txNode7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163CC4-F984-4692-B60B-EA5E78D764B0}" type="presOf" srcId="{60BDD341-74A2-49D2-A316-EBD6EB203952}" destId="{C02919F0-F572-4F65-BFA4-87B4C70DB97E}" srcOrd="0" destOrd="0" presId="urn:microsoft.com/office/officeart/2009/3/layout/DescendingProcess"/>
    <dgm:cxn modelId="{A8D7B146-F884-458B-B39C-E40C8429EBD6}" type="presOf" srcId="{11D4EC86-0D53-4792-B81F-120E4D666995}" destId="{885605CF-A50C-46FF-B52A-69689C556696}" srcOrd="0" destOrd="0" presId="urn:microsoft.com/office/officeart/2009/3/layout/DescendingProcess"/>
    <dgm:cxn modelId="{FA6B4AB4-624D-4DF3-AF78-D37B64C9AEE7}" srcId="{8B393FF0-9D5B-4234-AF98-511C2F9676C5}" destId="{0FBC0673-D356-4703-B42D-F3E40967BAC9}" srcOrd="6" destOrd="0" parTransId="{3F03AF7D-D017-4B29-A9AD-28B90416F4BE}" sibTransId="{D960270E-3DBD-493E-B07D-346FB3A4AC33}"/>
    <dgm:cxn modelId="{99576E1F-5C12-4701-846F-F7FB9D793974}" srcId="{8B393FF0-9D5B-4234-AF98-511C2F9676C5}" destId="{11D4EC86-0D53-4792-B81F-120E4D666995}" srcOrd="4" destOrd="0" parTransId="{2415DBFF-C76B-4D2B-975F-AFC1F8492C3F}" sibTransId="{C27358ED-6465-407C-AECA-47B984237FBC}"/>
    <dgm:cxn modelId="{88D842EF-F127-47BA-B088-F5999E5DF5D9}" type="presOf" srcId="{0FBC0673-D356-4703-B42D-F3E40967BAC9}" destId="{640776CB-9FFA-4F4A-8231-7A108D9779A7}" srcOrd="0" destOrd="0" presId="urn:microsoft.com/office/officeart/2009/3/layout/DescendingProcess"/>
    <dgm:cxn modelId="{C541C050-264A-4E4D-B3F7-BEBE1B86AE0F}" type="presOf" srcId="{D6EE5295-CEBD-471C-8B79-03AAB49878DF}" destId="{5F847116-9B6F-45DC-8EC5-B7999036F941}" srcOrd="0" destOrd="0" presId="urn:microsoft.com/office/officeart/2009/3/layout/DescendingProcess"/>
    <dgm:cxn modelId="{E566F1A0-47FB-41C6-B986-6A2C01436011}" srcId="{8B393FF0-9D5B-4234-AF98-511C2F9676C5}" destId="{D6EE5295-CEBD-471C-8B79-03AAB49878DF}" srcOrd="5" destOrd="0" parTransId="{AAF154AE-11BF-4C62-9B46-E07D4F4D7925}" sibTransId="{2A564004-825F-4322-BDF5-51B5FA13E22D}"/>
    <dgm:cxn modelId="{353F75D0-F106-41BA-9F4D-924DBF15A602}" type="presOf" srcId="{CE26F9E3-3D8E-420D-9606-F6BC267005F1}" destId="{0E9D7D8A-0878-4593-98F0-685FBDE15295}" srcOrd="0" destOrd="0" presId="urn:microsoft.com/office/officeart/2009/3/layout/DescendingProcess"/>
    <dgm:cxn modelId="{0388A503-0589-429E-9F53-45793B5C4E68}" type="presOf" srcId="{8B393FF0-9D5B-4234-AF98-511C2F9676C5}" destId="{5603ED79-9BF8-45F4-9025-AF571D522CCD}" srcOrd="0" destOrd="0" presId="urn:microsoft.com/office/officeart/2009/3/layout/DescendingProcess"/>
    <dgm:cxn modelId="{EF39C92F-D202-41AA-9BC6-9FCA6E546480}" srcId="{8B393FF0-9D5B-4234-AF98-511C2F9676C5}" destId="{CF9C5172-F9D7-4E5A-9C85-2C0B23657ABF}" srcOrd="3" destOrd="0" parTransId="{8E518D8B-0A20-4CD3-B873-5A6AFF1E48A2}" sibTransId="{E5BC7A45-8483-42CE-B63F-C4DEB3A90924}"/>
    <dgm:cxn modelId="{4E440CE6-6048-40A1-A1C6-EBDF7153452A}" srcId="{8B393FF0-9D5B-4234-AF98-511C2F9676C5}" destId="{62E67218-2B6F-4FCB-B678-8E90353459E9}" srcOrd="0" destOrd="0" parTransId="{C4400A8E-C22B-46AC-9B9F-4016DFBCE3E5}" sibTransId="{B641B3F9-AA1F-4B7B-A2D4-21492469F53F}"/>
    <dgm:cxn modelId="{6E7E05F1-A368-454D-83FD-B01CAC7B8791}" type="presOf" srcId="{62E67218-2B6F-4FCB-B678-8E90353459E9}" destId="{F6D1D8B1-0219-4C53-99BE-674141421FAE}" srcOrd="0" destOrd="0" presId="urn:microsoft.com/office/officeart/2009/3/layout/DescendingProcess"/>
    <dgm:cxn modelId="{1F7141AB-60E6-4144-BF0D-EEF7EE58DFC3}" type="presOf" srcId="{E5BC7A45-8483-42CE-B63F-C4DEB3A90924}" destId="{1D3D109D-32A7-4C67-87DC-592C67B22E12}" srcOrd="0" destOrd="0" presId="urn:microsoft.com/office/officeart/2009/3/layout/DescendingProcess"/>
    <dgm:cxn modelId="{FAA770FF-789E-49F1-9C8F-5EF5FF988C8E}" type="presOf" srcId="{2A564004-825F-4322-BDF5-51B5FA13E22D}" destId="{C3A286FA-7B9B-4813-9A87-2B069A08136A}" srcOrd="0" destOrd="0" presId="urn:microsoft.com/office/officeart/2009/3/layout/DescendingProcess"/>
    <dgm:cxn modelId="{2D03DD5E-F60E-4894-8EF0-007AE50F852C}" srcId="{8B393FF0-9D5B-4234-AF98-511C2F9676C5}" destId="{396B6C99-B0B1-4A07-81DE-F9F92AD6AD29}" srcOrd="2" destOrd="0" parTransId="{4AC6DFC6-75C3-481C-A57C-C2AD6674C85D}" sibTransId="{CE26F9E3-3D8E-420D-9606-F6BC267005F1}"/>
    <dgm:cxn modelId="{1B979B83-7B58-4731-8EDA-39171236E726}" type="presOf" srcId="{C27358ED-6465-407C-AECA-47B984237FBC}" destId="{1133247E-AF8A-4DE1-B5E3-4F335005A55C}" srcOrd="0" destOrd="0" presId="urn:microsoft.com/office/officeart/2009/3/layout/DescendingProcess"/>
    <dgm:cxn modelId="{3B47AC8E-CE1E-40F8-AEF6-4FC3D8B3B256}" type="presOf" srcId="{CF9C5172-F9D7-4E5A-9C85-2C0B23657ABF}" destId="{46D0A212-5049-4125-8915-3FD8C22A9012}" srcOrd="0" destOrd="0" presId="urn:microsoft.com/office/officeart/2009/3/layout/DescendingProcess"/>
    <dgm:cxn modelId="{943E062B-081B-4639-884C-390739CC8C68}" type="presOf" srcId="{71659001-3600-4AD7-95BF-87D2AC8FA0EE}" destId="{84CC804D-698C-4C36-B874-0BB682E23156}" srcOrd="0" destOrd="0" presId="urn:microsoft.com/office/officeart/2009/3/layout/DescendingProcess"/>
    <dgm:cxn modelId="{B6E4169D-7510-4587-AD3E-BADD4890AF0E}" srcId="{8B393FF0-9D5B-4234-AF98-511C2F9676C5}" destId="{71659001-3600-4AD7-95BF-87D2AC8FA0EE}" srcOrd="1" destOrd="0" parTransId="{57C44CC4-2232-40BB-A410-539CAF27CABD}" sibTransId="{60BDD341-74A2-49D2-A316-EBD6EB203952}"/>
    <dgm:cxn modelId="{AD010AC3-C803-42F9-8B48-ABD827311329}" type="presOf" srcId="{396B6C99-B0B1-4A07-81DE-F9F92AD6AD29}" destId="{A0E7262C-3A35-459F-94C8-B08995DAF711}" srcOrd="0" destOrd="0" presId="urn:microsoft.com/office/officeart/2009/3/layout/DescendingProcess"/>
    <dgm:cxn modelId="{CE1F75A3-FC43-4092-A256-5C49F95044E8}" type="presParOf" srcId="{5603ED79-9BF8-45F4-9025-AF571D522CCD}" destId="{708F9C3E-9DCD-421A-AD59-9EE44BA2C0A8}" srcOrd="0" destOrd="0" presId="urn:microsoft.com/office/officeart/2009/3/layout/DescendingProcess"/>
    <dgm:cxn modelId="{C3EEFDB3-16C8-437A-9E21-5473B4920A2E}" type="presParOf" srcId="{5603ED79-9BF8-45F4-9025-AF571D522CCD}" destId="{F6D1D8B1-0219-4C53-99BE-674141421FAE}" srcOrd="1" destOrd="0" presId="urn:microsoft.com/office/officeart/2009/3/layout/DescendingProcess"/>
    <dgm:cxn modelId="{F7DBE4CC-1322-4C51-98BD-58E737185BAD}" type="presParOf" srcId="{5603ED79-9BF8-45F4-9025-AF571D522CCD}" destId="{84CC804D-698C-4C36-B874-0BB682E23156}" srcOrd="2" destOrd="0" presId="urn:microsoft.com/office/officeart/2009/3/layout/DescendingProcess"/>
    <dgm:cxn modelId="{6CD876EA-0C08-4BDB-BA38-7AEDBA9992BD}" type="presParOf" srcId="{5603ED79-9BF8-45F4-9025-AF571D522CCD}" destId="{97E71CD9-FB97-48BD-BB0F-B01D0727438A}" srcOrd="3" destOrd="0" presId="urn:microsoft.com/office/officeart/2009/3/layout/DescendingProcess"/>
    <dgm:cxn modelId="{6BB32DA6-472D-40DA-959F-5ED483543122}" type="presParOf" srcId="{97E71CD9-FB97-48BD-BB0F-B01D0727438A}" destId="{C02919F0-F572-4F65-BFA4-87B4C70DB97E}" srcOrd="0" destOrd="0" presId="urn:microsoft.com/office/officeart/2009/3/layout/DescendingProcess"/>
    <dgm:cxn modelId="{0C26EA37-585B-41DC-806F-376D1F9E6D94}" type="presParOf" srcId="{5603ED79-9BF8-45F4-9025-AF571D522CCD}" destId="{A0E7262C-3A35-459F-94C8-B08995DAF711}" srcOrd="4" destOrd="0" presId="urn:microsoft.com/office/officeart/2009/3/layout/DescendingProcess"/>
    <dgm:cxn modelId="{1C22DDAA-23DA-4998-A65F-51D9EDD1E642}" type="presParOf" srcId="{5603ED79-9BF8-45F4-9025-AF571D522CCD}" destId="{D55BE8D3-82E7-4E0F-9352-588A62FF72FC}" srcOrd="5" destOrd="0" presId="urn:microsoft.com/office/officeart/2009/3/layout/DescendingProcess"/>
    <dgm:cxn modelId="{7549ECCE-E724-4B24-9820-5DA3D21D0E39}" type="presParOf" srcId="{D55BE8D3-82E7-4E0F-9352-588A62FF72FC}" destId="{0E9D7D8A-0878-4593-98F0-685FBDE15295}" srcOrd="0" destOrd="0" presId="urn:microsoft.com/office/officeart/2009/3/layout/DescendingProcess"/>
    <dgm:cxn modelId="{6A646DF8-EC66-4DB2-A633-1669D95CECCC}" type="presParOf" srcId="{5603ED79-9BF8-45F4-9025-AF571D522CCD}" destId="{46D0A212-5049-4125-8915-3FD8C22A9012}" srcOrd="6" destOrd="0" presId="urn:microsoft.com/office/officeart/2009/3/layout/DescendingProcess"/>
    <dgm:cxn modelId="{7C434979-4DAF-4ED6-8084-6BB08A752C0F}" type="presParOf" srcId="{5603ED79-9BF8-45F4-9025-AF571D522CCD}" destId="{0912D45C-C33B-45B9-B2B2-E4FB8F02B123}" srcOrd="7" destOrd="0" presId="urn:microsoft.com/office/officeart/2009/3/layout/DescendingProcess"/>
    <dgm:cxn modelId="{FC8CF069-D977-422A-945F-ADA730932267}" type="presParOf" srcId="{0912D45C-C33B-45B9-B2B2-E4FB8F02B123}" destId="{1D3D109D-32A7-4C67-87DC-592C67B22E12}" srcOrd="0" destOrd="0" presId="urn:microsoft.com/office/officeart/2009/3/layout/DescendingProcess"/>
    <dgm:cxn modelId="{C228AE80-F0C3-4D85-9C3B-0E1A8870ED06}" type="presParOf" srcId="{5603ED79-9BF8-45F4-9025-AF571D522CCD}" destId="{885605CF-A50C-46FF-B52A-69689C556696}" srcOrd="8" destOrd="0" presId="urn:microsoft.com/office/officeart/2009/3/layout/DescendingProcess"/>
    <dgm:cxn modelId="{20153CB6-FD64-4EB8-9D61-F651172CD1A5}" type="presParOf" srcId="{5603ED79-9BF8-45F4-9025-AF571D522CCD}" destId="{792F7B47-0018-4889-B16D-57DD63D5C742}" srcOrd="9" destOrd="0" presId="urn:microsoft.com/office/officeart/2009/3/layout/DescendingProcess"/>
    <dgm:cxn modelId="{96AF0F5C-B5DC-44E1-B0B6-5C6E53D213F3}" type="presParOf" srcId="{792F7B47-0018-4889-B16D-57DD63D5C742}" destId="{1133247E-AF8A-4DE1-B5E3-4F335005A55C}" srcOrd="0" destOrd="0" presId="urn:microsoft.com/office/officeart/2009/3/layout/DescendingProcess"/>
    <dgm:cxn modelId="{A1119105-8E96-4386-B6B5-7B4D00881599}" type="presParOf" srcId="{5603ED79-9BF8-45F4-9025-AF571D522CCD}" destId="{5F847116-9B6F-45DC-8EC5-B7999036F941}" srcOrd="10" destOrd="0" presId="urn:microsoft.com/office/officeart/2009/3/layout/DescendingProcess"/>
    <dgm:cxn modelId="{B1E3D00E-DAF6-433F-A523-206B0471638C}" type="presParOf" srcId="{5603ED79-9BF8-45F4-9025-AF571D522CCD}" destId="{459D396A-8E02-41F9-B7F0-5B5A677161E1}" srcOrd="11" destOrd="0" presId="urn:microsoft.com/office/officeart/2009/3/layout/DescendingProcess"/>
    <dgm:cxn modelId="{AC7A9FC3-5887-4D15-98C5-BF335BD92EDA}" type="presParOf" srcId="{459D396A-8E02-41F9-B7F0-5B5A677161E1}" destId="{C3A286FA-7B9B-4813-9A87-2B069A08136A}" srcOrd="0" destOrd="0" presId="urn:microsoft.com/office/officeart/2009/3/layout/DescendingProcess"/>
    <dgm:cxn modelId="{B037D462-9217-429F-A7CE-A80E32B3902B}" type="presParOf" srcId="{5603ED79-9BF8-45F4-9025-AF571D522CCD}" destId="{640776CB-9FFA-4F4A-8231-7A108D9779A7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C2B805-A4C2-4CAA-9F70-4F833A05C63F}" type="doc">
      <dgm:prSet loTypeId="urn:microsoft.com/office/officeart/2005/8/layout/cycle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BDA3B5-2229-462F-B995-F4D96BA51F1F}">
      <dgm:prSet phldrT="[Текст]"/>
      <dgm:spPr>
        <a:xfrm>
          <a:off x="1857821" y="1093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Організаційний</a:t>
          </a:r>
          <a:r>
            <a:rPr lang="ru-RU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сегмент</a:t>
          </a:r>
        </a:p>
      </dgm:t>
    </dgm:pt>
    <dgm:pt modelId="{4EE6C52D-25BB-4FB7-97F6-9488AD8CEC20}" type="parTrans" cxnId="{A8AC8431-374B-49E4-BA1E-1C0FE818B36D}">
      <dgm:prSet/>
      <dgm:spPr/>
      <dgm:t>
        <a:bodyPr/>
        <a:lstStyle/>
        <a:p>
          <a:endParaRPr lang="ru-RU"/>
        </a:p>
      </dgm:t>
    </dgm:pt>
    <dgm:pt modelId="{442B287B-585B-4764-951D-B8C63256726F}" type="sibTrans" cxnId="{A8AC8431-374B-49E4-BA1E-1C0FE818B36D}">
      <dgm:prSet/>
      <dgm:spPr>
        <a:xfrm>
          <a:off x="801583" y="-20646"/>
          <a:ext cx="3883233" cy="3883233"/>
        </a:xfrm>
        <a:solidFill>
          <a:srgbClr val="4F81BD">
            <a:lumMod val="60000"/>
            <a:lumOff val="40000"/>
          </a:srgb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endParaRPr lang="ru-RU"/>
        </a:p>
      </dgm:t>
    </dgm:pt>
    <dgm:pt modelId="{55516B46-BF5F-4892-9F19-045D5E89E166}">
      <dgm:prSet phldrT="[Текст]"/>
      <dgm:spPr>
        <a:xfrm>
          <a:off x="3432735" y="1145335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Методичний</a:t>
          </a:r>
          <a:r>
            <a:rPr lang="ru-RU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сегмент</a:t>
          </a:r>
        </a:p>
      </dgm:t>
    </dgm:pt>
    <dgm:pt modelId="{AC670665-3543-4818-A218-8B33C14EAA71}" type="parTrans" cxnId="{ADED25A0-CDAC-4B43-B409-CED019EC4A29}">
      <dgm:prSet/>
      <dgm:spPr/>
      <dgm:t>
        <a:bodyPr/>
        <a:lstStyle/>
        <a:p>
          <a:endParaRPr lang="ru-RU"/>
        </a:p>
      </dgm:t>
    </dgm:pt>
    <dgm:pt modelId="{CE86A506-6D5F-4F27-A1AE-A4FE933BEA5A}" type="sibTrans" cxnId="{ADED25A0-CDAC-4B43-B409-CED019EC4A29}">
      <dgm:prSet/>
      <dgm:spPr/>
      <dgm:t>
        <a:bodyPr/>
        <a:lstStyle/>
        <a:p>
          <a:endParaRPr lang="ru-RU"/>
        </a:p>
      </dgm:t>
    </dgm:pt>
    <dgm:pt modelId="{35608D80-FA65-449B-BDF7-5F90138974DF}">
      <dgm:prSet phldrT="[Текст]"/>
      <dgm:spPr>
        <a:xfrm>
          <a:off x="2831172" y="2996758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Відбірковий</a:t>
          </a:r>
          <a:r>
            <a:rPr lang="ru-RU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сегмент</a:t>
          </a:r>
        </a:p>
      </dgm:t>
    </dgm:pt>
    <dgm:pt modelId="{4F842EAF-6F95-474E-993D-982B33283EB2}" type="parTrans" cxnId="{D50D87E6-38B3-428B-BD5E-F23D7FF06A45}">
      <dgm:prSet/>
      <dgm:spPr/>
      <dgm:t>
        <a:bodyPr/>
        <a:lstStyle/>
        <a:p>
          <a:endParaRPr lang="ru-RU"/>
        </a:p>
      </dgm:t>
    </dgm:pt>
    <dgm:pt modelId="{83242B96-C8E4-4007-9311-D5170BF0EA95}" type="sibTrans" cxnId="{D50D87E6-38B3-428B-BD5E-F23D7FF06A45}">
      <dgm:prSet/>
      <dgm:spPr/>
      <dgm:t>
        <a:bodyPr/>
        <a:lstStyle/>
        <a:p>
          <a:endParaRPr lang="ru-RU"/>
        </a:p>
      </dgm:t>
    </dgm:pt>
    <dgm:pt modelId="{D1CBE13F-6B3C-41C2-916B-1A762AD57E79}">
      <dgm:prSet phldrT="[Текст]"/>
      <dgm:spPr>
        <a:xfrm>
          <a:off x="884470" y="2996758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Експертно-аналітичний</a:t>
          </a:r>
          <a:r>
            <a:rPr lang="ru-RU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сегмент</a:t>
          </a:r>
        </a:p>
      </dgm:t>
    </dgm:pt>
    <dgm:pt modelId="{6F2053FF-8348-4DA8-BAAF-C336604E4729}" type="parTrans" cxnId="{A8C4EE7D-C78B-4D85-8A31-402BFFCB6BF4}">
      <dgm:prSet/>
      <dgm:spPr/>
      <dgm:t>
        <a:bodyPr/>
        <a:lstStyle/>
        <a:p>
          <a:endParaRPr lang="ru-RU"/>
        </a:p>
      </dgm:t>
    </dgm:pt>
    <dgm:pt modelId="{FC570998-6928-4343-9D2B-4B14884F218D}" type="sibTrans" cxnId="{A8C4EE7D-C78B-4D85-8A31-402BFFCB6BF4}">
      <dgm:prSet/>
      <dgm:spPr/>
      <dgm:t>
        <a:bodyPr/>
        <a:lstStyle/>
        <a:p>
          <a:endParaRPr lang="ru-RU"/>
        </a:p>
      </dgm:t>
    </dgm:pt>
    <dgm:pt modelId="{46F34BBB-0DB3-4858-BD30-70362BC76142}">
      <dgm:prSet phldrT="[Текст]"/>
      <dgm:spPr>
        <a:xfrm>
          <a:off x="282907" y="1145335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Статистично-інформаційний</a:t>
          </a:r>
          <a:r>
            <a:rPr lang="ru-RU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сегмент</a:t>
          </a:r>
        </a:p>
      </dgm:t>
    </dgm:pt>
    <dgm:pt modelId="{26BDFC37-AC28-46B2-9165-4D17A4A5E1C5}" type="parTrans" cxnId="{A9EB79B6-CC69-4395-A9C9-705C87584D5E}">
      <dgm:prSet/>
      <dgm:spPr/>
      <dgm:t>
        <a:bodyPr/>
        <a:lstStyle/>
        <a:p>
          <a:endParaRPr lang="ru-RU"/>
        </a:p>
      </dgm:t>
    </dgm:pt>
    <dgm:pt modelId="{E13B64A5-59DC-4A67-B183-A76F207998FE}" type="sibTrans" cxnId="{A9EB79B6-CC69-4395-A9C9-705C87584D5E}">
      <dgm:prSet/>
      <dgm:spPr/>
      <dgm:t>
        <a:bodyPr/>
        <a:lstStyle/>
        <a:p>
          <a:endParaRPr lang="ru-RU"/>
        </a:p>
      </dgm:t>
    </dgm:pt>
    <dgm:pt modelId="{DA3174C7-B705-49FF-9299-76BBCD7B4197}" type="pres">
      <dgm:prSet presAssocID="{97C2B805-A4C2-4CAA-9F70-4F833A05C6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DBA52D-0C5D-48B3-A2EF-A5A00E23D1F7}" type="pres">
      <dgm:prSet presAssocID="{97C2B805-A4C2-4CAA-9F70-4F833A05C63F}" presName="cycle" presStyleCnt="0"/>
      <dgm:spPr/>
    </dgm:pt>
    <dgm:pt modelId="{25F9F15E-02AD-4115-80B6-701EED3FE1C1}" type="pres">
      <dgm:prSet presAssocID="{3BBDA3B5-2229-462F-B995-F4D96BA51F1F}" presName="nodeFirstNode" presStyleLbl="node1" presStyleIdx="0" presStyleCnt="5" custScaleX="11628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04F4F3B-C838-45E3-B817-85354255F16E}" type="pres">
      <dgm:prSet presAssocID="{442B287B-585B-4764-951D-B8C63256726F}" presName="sibTransFirstNode" presStyleLbl="bgShp" presStyleIdx="0" presStyleCnt="1"/>
      <dgm:spPr>
        <a:prstGeom prst="circularArrow">
          <a:avLst>
            <a:gd name="adj1" fmla="val 5544"/>
            <a:gd name="adj2" fmla="val 330680"/>
            <a:gd name="adj3" fmla="val 13836360"/>
            <a:gd name="adj4" fmla="val 17349293"/>
            <a:gd name="adj5" fmla="val 5757"/>
          </a:avLst>
        </a:prstGeom>
      </dgm:spPr>
      <dgm:t>
        <a:bodyPr/>
        <a:lstStyle/>
        <a:p>
          <a:endParaRPr lang="ru-RU"/>
        </a:p>
      </dgm:t>
    </dgm:pt>
    <dgm:pt modelId="{2778901F-A2E0-4717-8F61-98C6A4941924}" type="pres">
      <dgm:prSet presAssocID="{55516B46-BF5F-4892-9F19-045D5E89E166}" presName="nodeFollowingNodes" presStyleLbl="node1" presStyleIdx="1" presStyleCnt="5" custScaleX="113843" custRadScaleRad="127286" custRadScaleInc="57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C18562E-DE3C-49C6-858C-062048F3B662}" type="pres">
      <dgm:prSet presAssocID="{35608D80-FA65-449B-BDF7-5F90138974DF}" presName="nodeFollowingNodes" presStyleLbl="node1" presStyleIdx="2" presStyleCnt="5" custScaleX="119865" custRadScaleRad="110714" custRadScaleInc="-220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8F45932-02C2-4523-BBEA-7226CFC217C7}" type="pres">
      <dgm:prSet presAssocID="{D1CBE13F-6B3C-41C2-916B-1A762AD57E79}" presName="nodeFollowingNodes" presStyleLbl="node1" presStyleIdx="3" presStyleCnt="5" custScaleX="119866" custRadScaleRad="105776" custRadScaleInc="181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0C4DCE4-50D7-48FB-A1B7-3B8C7DA318F7}" type="pres">
      <dgm:prSet presAssocID="{46F34BBB-0DB3-4858-BD30-70362BC76142}" presName="nodeFollowingNodes" presStyleLbl="node1" presStyleIdx="4" presStyleCnt="5" custScaleX="114741" custRadScaleRad="135425" custRadScaleInc="-72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9EB79B6-CC69-4395-A9C9-705C87584D5E}" srcId="{97C2B805-A4C2-4CAA-9F70-4F833A05C63F}" destId="{46F34BBB-0DB3-4858-BD30-70362BC76142}" srcOrd="4" destOrd="0" parTransId="{26BDFC37-AC28-46B2-9165-4D17A4A5E1C5}" sibTransId="{E13B64A5-59DC-4A67-B183-A76F207998FE}"/>
    <dgm:cxn modelId="{B8D0D889-C2AB-4672-A46E-CF74BD0F19BE}" type="presOf" srcId="{3BBDA3B5-2229-462F-B995-F4D96BA51F1F}" destId="{25F9F15E-02AD-4115-80B6-701EED3FE1C1}" srcOrd="0" destOrd="0" presId="urn:microsoft.com/office/officeart/2005/8/layout/cycle3"/>
    <dgm:cxn modelId="{95CA6A87-4B4B-4FFA-83E7-FB73DC4515B7}" type="presOf" srcId="{442B287B-585B-4764-951D-B8C63256726F}" destId="{304F4F3B-C838-45E3-B817-85354255F16E}" srcOrd="0" destOrd="0" presId="urn:microsoft.com/office/officeart/2005/8/layout/cycle3"/>
    <dgm:cxn modelId="{51C3A14F-0138-46E4-8F10-483DF45051EF}" type="presOf" srcId="{97C2B805-A4C2-4CAA-9F70-4F833A05C63F}" destId="{DA3174C7-B705-49FF-9299-76BBCD7B4197}" srcOrd="0" destOrd="0" presId="urn:microsoft.com/office/officeart/2005/8/layout/cycle3"/>
    <dgm:cxn modelId="{760E4461-EA3D-4840-88A1-A3F7A708C6B6}" type="presOf" srcId="{46F34BBB-0DB3-4858-BD30-70362BC76142}" destId="{B0C4DCE4-50D7-48FB-A1B7-3B8C7DA318F7}" srcOrd="0" destOrd="0" presId="urn:microsoft.com/office/officeart/2005/8/layout/cycle3"/>
    <dgm:cxn modelId="{BD99108A-5C4D-4F1F-A64A-F4B955ABFA7D}" type="presOf" srcId="{55516B46-BF5F-4892-9F19-045D5E89E166}" destId="{2778901F-A2E0-4717-8F61-98C6A4941924}" srcOrd="0" destOrd="0" presId="urn:microsoft.com/office/officeart/2005/8/layout/cycle3"/>
    <dgm:cxn modelId="{74A0D9BF-F0CE-4FD6-9A1F-01B10D295FB7}" type="presOf" srcId="{D1CBE13F-6B3C-41C2-916B-1A762AD57E79}" destId="{08F45932-02C2-4523-BBEA-7226CFC217C7}" srcOrd="0" destOrd="0" presId="urn:microsoft.com/office/officeart/2005/8/layout/cycle3"/>
    <dgm:cxn modelId="{D50D87E6-38B3-428B-BD5E-F23D7FF06A45}" srcId="{97C2B805-A4C2-4CAA-9F70-4F833A05C63F}" destId="{35608D80-FA65-449B-BDF7-5F90138974DF}" srcOrd="2" destOrd="0" parTransId="{4F842EAF-6F95-474E-993D-982B33283EB2}" sibTransId="{83242B96-C8E4-4007-9311-D5170BF0EA95}"/>
    <dgm:cxn modelId="{A8AC8431-374B-49E4-BA1E-1C0FE818B36D}" srcId="{97C2B805-A4C2-4CAA-9F70-4F833A05C63F}" destId="{3BBDA3B5-2229-462F-B995-F4D96BA51F1F}" srcOrd="0" destOrd="0" parTransId="{4EE6C52D-25BB-4FB7-97F6-9488AD8CEC20}" sibTransId="{442B287B-585B-4764-951D-B8C63256726F}"/>
    <dgm:cxn modelId="{ED289BBC-D8D1-4E2A-B34F-306C9BFD1233}" type="presOf" srcId="{35608D80-FA65-449B-BDF7-5F90138974DF}" destId="{9C18562E-DE3C-49C6-858C-062048F3B662}" srcOrd="0" destOrd="0" presId="urn:microsoft.com/office/officeart/2005/8/layout/cycle3"/>
    <dgm:cxn modelId="{A8C4EE7D-C78B-4D85-8A31-402BFFCB6BF4}" srcId="{97C2B805-A4C2-4CAA-9F70-4F833A05C63F}" destId="{D1CBE13F-6B3C-41C2-916B-1A762AD57E79}" srcOrd="3" destOrd="0" parTransId="{6F2053FF-8348-4DA8-BAAF-C336604E4729}" sibTransId="{FC570998-6928-4343-9D2B-4B14884F218D}"/>
    <dgm:cxn modelId="{ADED25A0-CDAC-4B43-B409-CED019EC4A29}" srcId="{97C2B805-A4C2-4CAA-9F70-4F833A05C63F}" destId="{55516B46-BF5F-4892-9F19-045D5E89E166}" srcOrd="1" destOrd="0" parTransId="{AC670665-3543-4818-A218-8B33C14EAA71}" sibTransId="{CE86A506-6D5F-4F27-A1AE-A4FE933BEA5A}"/>
    <dgm:cxn modelId="{000A33F0-125D-4C4C-8D9B-CD365F070A82}" type="presParOf" srcId="{DA3174C7-B705-49FF-9299-76BBCD7B4197}" destId="{D7DBA52D-0C5D-48B3-A2EF-A5A00E23D1F7}" srcOrd="0" destOrd="0" presId="urn:microsoft.com/office/officeart/2005/8/layout/cycle3"/>
    <dgm:cxn modelId="{ABB97EAC-83BB-4C7B-8CE4-9E5486799298}" type="presParOf" srcId="{D7DBA52D-0C5D-48B3-A2EF-A5A00E23D1F7}" destId="{25F9F15E-02AD-4115-80B6-701EED3FE1C1}" srcOrd="0" destOrd="0" presId="urn:microsoft.com/office/officeart/2005/8/layout/cycle3"/>
    <dgm:cxn modelId="{745F9784-1F49-4A9C-A879-A81A60105BDE}" type="presParOf" srcId="{D7DBA52D-0C5D-48B3-A2EF-A5A00E23D1F7}" destId="{304F4F3B-C838-45E3-B817-85354255F16E}" srcOrd="1" destOrd="0" presId="urn:microsoft.com/office/officeart/2005/8/layout/cycle3"/>
    <dgm:cxn modelId="{A7084E71-77D7-43F9-808E-0BEA599ADE76}" type="presParOf" srcId="{D7DBA52D-0C5D-48B3-A2EF-A5A00E23D1F7}" destId="{2778901F-A2E0-4717-8F61-98C6A4941924}" srcOrd="2" destOrd="0" presId="urn:microsoft.com/office/officeart/2005/8/layout/cycle3"/>
    <dgm:cxn modelId="{496780D1-E703-4606-81C9-6AA64FADADD0}" type="presParOf" srcId="{D7DBA52D-0C5D-48B3-A2EF-A5A00E23D1F7}" destId="{9C18562E-DE3C-49C6-858C-062048F3B662}" srcOrd="3" destOrd="0" presId="urn:microsoft.com/office/officeart/2005/8/layout/cycle3"/>
    <dgm:cxn modelId="{362A76A6-A5A5-483B-8018-4150C48F8CDD}" type="presParOf" srcId="{D7DBA52D-0C5D-48B3-A2EF-A5A00E23D1F7}" destId="{08F45932-02C2-4523-BBEA-7226CFC217C7}" srcOrd="4" destOrd="0" presId="urn:microsoft.com/office/officeart/2005/8/layout/cycle3"/>
    <dgm:cxn modelId="{B71F66BA-C599-40D7-9814-FB5298E35FA0}" type="presParOf" srcId="{D7DBA52D-0C5D-48B3-A2EF-A5A00E23D1F7}" destId="{B0C4DCE4-50D7-48FB-A1B7-3B8C7DA318F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C2B805-A4C2-4CAA-9F70-4F833A05C63F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BDA3B5-2229-462F-B995-F4D96BA51F1F}">
      <dgm:prSet phldrT="[Текст]" custT="1"/>
      <dgm:spPr>
        <a:xfrm>
          <a:off x="1857821" y="1093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700" b="1" dirty="0" smtClean="0">
              <a:latin typeface="Arial" panose="020B0604020202020204" pitchFamily="34" charset="0"/>
              <a:cs typeface="Arial" panose="020B0604020202020204" pitchFamily="34" charset="0"/>
            </a:rPr>
            <a:t>Визначення ступеня вираження </a:t>
          </a:r>
          <a:r>
            <a:rPr lang="uk-UA" sz="17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професійно</a:t>
          </a:r>
          <a:r>
            <a:rPr lang="uk-UA" sz="1700" b="1" dirty="0" smtClean="0">
              <a:latin typeface="Arial" panose="020B0604020202020204" pitchFamily="34" charset="0"/>
              <a:cs typeface="Arial" panose="020B0604020202020204" pitchFamily="34" charset="0"/>
            </a:rPr>
            <a:t>-значущих психофізіологічних функцій і особливостей особистості для спеціальностей стоматологічного профілю</a:t>
          </a:r>
          <a:endParaRPr lang="ru-RU" sz="17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EE6C52D-25BB-4FB7-97F6-9488AD8CEC20}" type="parTrans" cxnId="{A8AC8431-374B-49E4-BA1E-1C0FE818B36D}">
      <dgm:prSet/>
      <dgm:spPr/>
      <dgm:t>
        <a:bodyPr/>
        <a:lstStyle/>
        <a:p>
          <a:endParaRPr lang="ru-RU"/>
        </a:p>
      </dgm:t>
    </dgm:pt>
    <dgm:pt modelId="{442B287B-585B-4764-951D-B8C63256726F}" type="sibTrans" cxnId="{A8AC8431-374B-49E4-BA1E-1C0FE818B36D}">
      <dgm:prSet/>
      <dgm:spPr>
        <a:xfrm>
          <a:off x="801583" y="-20646"/>
          <a:ext cx="3883233" cy="3883233"/>
        </a:xfrm>
        <a:solidFill>
          <a:srgbClr val="4F81BD">
            <a:lumMod val="60000"/>
            <a:lumOff val="40000"/>
          </a:srgb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endParaRPr lang="ru-RU"/>
        </a:p>
      </dgm:t>
    </dgm:pt>
    <dgm:pt modelId="{55516B46-BF5F-4892-9F19-045D5E89E166}">
      <dgm:prSet phldrT="[Текст]" custT="1"/>
      <dgm:spPr>
        <a:xfrm>
          <a:off x="3432735" y="1145335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Оцінка отриманих результатів у балах згідно із даними стандартизованих шкал визначення ступеня їх вираження </a:t>
          </a:r>
          <a:endParaRPr lang="ru-RU" sz="18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C670665-3543-4818-A218-8B33C14EAA71}" type="parTrans" cxnId="{ADED25A0-CDAC-4B43-B409-CED019EC4A29}">
      <dgm:prSet/>
      <dgm:spPr/>
      <dgm:t>
        <a:bodyPr/>
        <a:lstStyle/>
        <a:p>
          <a:endParaRPr lang="ru-RU"/>
        </a:p>
      </dgm:t>
    </dgm:pt>
    <dgm:pt modelId="{CE86A506-6D5F-4F27-A1AE-A4FE933BEA5A}" type="sibTrans" cxnId="{ADED25A0-CDAC-4B43-B409-CED019EC4A29}">
      <dgm:prSet/>
      <dgm:spPr/>
      <dgm:t>
        <a:bodyPr/>
        <a:lstStyle/>
        <a:p>
          <a:endParaRPr lang="ru-RU"/>
        </a:p>
      </dgm:t>
    </dgm:pt>
    <dgm:pt modelId="{35608D80-FA65-449B-BDF7-5F90138974DF}">
      <dgm:prSet phldrT="[Текст]" custT="1"/>
      <dgm:spPr>
        <a:xfrm>
          <a:off x="2831172" y="2996758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Розрахунок величин показників психофізіологічної і особистісної детермінант професійної придатності студентів </a:t>
          </a:r>
          <a:endParaRPr lang="ru-RU" sz="18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F842EAF-6F95-474E-993D-982B33283EB2}" type="parTrans" cxnId="{D50D87E6-38B3-428B-BD5E-F23D7FF06A45}">
      <dgm:prSet/>
      <dgm:spPr/>
      <dgm:t>
        <a:bodyPr/>
        <a:lstStyle/>
        <a:p>
          <a:endParaRPr lang="ru-RU"/>
        </a:p>
      </dgm:t>
    </dgm:pt>
    <dgm:pt modelId="{83242B96-C8E4-4007-9311-D5170BF0EA95}" type="sibTrans" cxnId="{D50D87E6-38B3-428B-BD5E-F23D7FF06A45}">
      <dgm:prSet/>
      <dgm:spPr/>
      <dgm:t>
        <a:bodyPr/>
        <a:lstStyle/>
        <a:p>
          <a:endParaRPr lang="ru-RU"/>
        </a:p>
      </dgm:t>
    </dgm:pt>
    <dgm:pt modelId="{D1CBE13F-6B3C-41C2-916B-1A762AD57E79}">
      <dgm:prSet phldrT="[Текст]" custT="1"/>
      <dgm:spPr>
        <a:xfrm>
          <a:off x="884470" y="2996758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Змістовне трактування їх значень на підставі застосування кількісних критеріїв оцінки </a:t>
          </a:r>
          <a:endParaRPr lang="ru-RU" sz="18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F2053FF-8348-4DA8-BAAF-C336604E4729}" type="parTrans" cxnId="{A8C4EE7D-C78B-4D85-8A31-402BFFCB6BF4}">
      <dgm:prSet/>
      <dgm:spPr/>
      <dgm:t>
        <a:bodyPr/>
        <a:lstStyle/>
        <a:p>
          <a:endParaRPr lang="ru-RU"/>
        </a:p>
      </dgm:t>
    </dgm:pt>
    <dgm:pt modelId="{FC570998-6928-4343-9D2B-4B14884F218D}" type="sibTrans" cxnId="{A8C4EE7D-C78B-4D85-8A31-402BFFCB6BF4}">
      <dgm:prSet/>
      <dgm:spPr/>
      <dgm:t>
        <a:bodyPr/>
        <a:lstStyle/>
        <a:p>
          <a:endParaRPr lang="ru-RU"/>
        </a:p>
      </dgm:t>
    </dgm:pt>
    <dgm:pt modelId="{46F34BBB-0DB3-4858-BD30-70362BC76142}">
      <dgm:prSet phldrT="[Текст]"/>
      <dgm:spPr>
        <a:xfrm>
          <a:off x="282907" y="1145335"/>
          <a:ext cx="1770757" cy="885378"/>
        </a:xfr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Визначення індивідуалізованих стратегій застосування профілактичних заходів, передусім засобів психофізіологічної реабілітації та психогігієнічної корекції</a:t>
          </a:r>
          <a:endParaRPr lang="ru-RU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6BDFC37-AC28-46B2-9165-4D17A4A5E1C5}" type="parTrans" cxnId="{A9EB79B6-CC69-4395-A9C9-705C87584D5E}">
      <dgm:prSet/>
      <dgm:spPr/>
      <dgm:t>
        <a:bodyPr/>
        <a:lstStyle/>
        <a:p>
          <a:endParaRPr lang="ru-RU"/>
        </a:p>
      </dgm:t>
    </dgm:pt>
    <dgm:pt modelId="{E13B64A5-59DC-4A67-B183-A76F207998FE}" type="sibTrans" cxnId="{A9EB79B6-CC69-4395-A9C9-705C87584D5E}">
      <dgm:prSet/>
      <dgm:spPr/>
      <dgm:t>
        <a:bodyPr/>
        <a:lstStyle/>
        <a:p>
          <a:endParaRPr lang="ru-RU"/>
        </a:p>
      </dgm:t>
    </dgm:pt>
    <dgm:pt modelId="{CC497927-DE66-440E-873E-2F0BDBDF50A0}" type="pres">
      <dgm:prSet presAssocID="{97C2B805-A4C2-4CAA-9F70-4F833A05C6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465FF-411A-4BE9-850C-FE8C8E94A41D}" type="pres">
      <dgm:prSet presAssocID="{46F34BBB-0DB3-4858-BD30-70362BC76142}" presName="boxAndChildren" presStyleCnt="0"/>
      <dgm:spPr/>
    </dgm:pt>
    <dgm:pt modelId="{A518A359-39D0-400D-82B8-A0B406A58AFA}" type="pres">
      <dgm:prSet presAssocID="{46F34BBB-0DB3-4858-BD30-70362BC76142}" presName="parentTextBox" presStyleLbl="node1" presStyleIdx="0" presStyleCnt="5"/>
      <dgm:spPr/>
      <dgm:t>
        <a:bodyPr/>
        <a:lstStyle/>
        <a:p>
          <a:endParaRPr lang="ru-RU"/>
        </a:p>
      </dgm:t>
    </dgm:pt>
    <dgm:pt modelId="{9C6EBF17-2CFA-496B-84B4-FB4363899D0A}" type="pres">
      <dgm:prSet presAssocID="{FC570998-6928-4343-9D2B-4B14884F218D}" presName="sp" presStyleCnt="0"/>
      <dgm:spPr/>
    </dgm:pt>
    <dgm:pt modelId="{AC56E5C8-C040-436B-B411-141EE850DF0B}" type="pres">
      <dgm:prSet presAssocID="{D1CBE13F-6B3C-41C2-916B-1A762AD57E79}" presName="arrowAndChildren" presStyleCnt="0"/>
      <dgm:spPr/>
    </dgm:pt>
    <dgm:pt modelId="{9174E325-45B2-490A-AF50-62AD467496FD}" type="pres">
      <dgm:prSet presAssocID="{D1CBE13F-6B3C-41C2-916B-1A762AD57E79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52B65CEC-532E-4E62-B76A-2C10474A4984}" type="pres">
      <dgm:prSet presAssocID="{83242B96-C8E4-4007-9311-D5170BF0EA95}" presName="sp" presStyleCnt="0"/>
      <dgm:spPr/>
    </dgm:pt>
    <dgm:pt modelId="{FDDBDFB4-8799-41EA-91E2-EBD07A91FF90}" type="pres">
      <dgm:prSet presAssocID="{35608D80-FA65-449B-BDF7-5F90138974DF}" presName="arrowAndChildren" presStyleCnt="0"/>
      <dgm:spPr/>
    </dgm:pt>
    <dgm:pt modelId="{880CD154-BF76-495B-A4E6-691BDD82F7D3}" type="pres">
      <dgm:prSet presAssocID="{35608D80-FA65-449B-BDF7-5F90138974DF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1BDDAE3C-60D6-441E-AA30-35AE119E3A3C}" type="pres">
      <dgm:prSet presAssocID="{CE86A506-6D5F-4F27-A1AE-A4FE933BEA5A}" presName="sp" presStyleCnt="0"/>
      <dgm:spPr/>
    </dgm:pt>
    <dgm:pt modelId="{82E10B82-CA75-438A-AB40-07FEA2FF33E6}" type="pres">
      <dgm:prSet presAssocID="{55516B46-BF5F-4892-9F19-045D5E89E166}" presName="arrowAndChildren" presStyleCnt="0"/>
      <dgm:spPr/>
    </dgm:pt>
    <dgm:pt modelId="{972B3EFA-473C-4FB6-9D7B-DEFCB291884C}" type="pres">
      <dgm:prSet presAssocID="{55516B46-BF5F-4892-9F19-045D5E89E166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187669A4-576E-4217-ACF1-DC6736593172}" type="pres">
      <dgm:prSet presAssocID="{442B287B-585B-4764-951D-B8C63256726F}" presName="sp" presStyleCnt="0"/>
      <dgm:spPr/>
    </dgm:pt>
    <dgm:pt modelId="{A9EB2D8A-3D92-4C7C-99A4-1C3B9D00EE26}" type="pres">
      <dgm:prSet presAssocID="{3BBDA3B5-2229-462F-B995-F4D96BA51F1F}" presName="arrowAndChildren" presStyleCnt="0"/>
      <dgm:spPr/>
    </dgm:pt>
    <dgm:pt modelId="{70771813-7D5A-4A7B-B111-A860FB3A2A6D}" type="pres">
      <dgm:prSet presAssocID="{3BBDA3B5-2229-462F-B995-F4D96BA51F1F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A9EB79B6-CC69-4395-A9C9-705C87584D5E}" srcId="{97C2B805-A4C2-4CAA-9F70-4F833A05C63F}" destId="{46F34BBB-0DB3-4858-BD30-70362BC76142}" srcOrd="4" destOrd="0" parTransId="{26BDFC37-AC28-46B2-9165-4D17A4A5E1C5}" sibTransId="{E13B64A5-59DC-4A67-B183-A76F207998FE}"/>
    <dgm:cxn modelId="{F615E191-333D-4782-AE4B-60670D7F8C55}" type="presOf" srcId="{3BBDA3B5-2229-462F-B995-F4D96BA51F1F}" destId="{70771813-7D5A-4A7B-B111-A860FB3A2A6D}" srcOrd="0" destOrd="0" presId="urn:microsoft.com/office/officeart/2005/8/layout/process4"/>
    <dgm:cxn modelId="{D5D8BCE8-5A64-45B0-9370-341ACE1777E3}" type="presOf" srcId="{46F34BBB-0DB3-4858-BD30-70362BC76142}" destId="{A518A359-39D0-400D-82B8-A0B406A58AFA}" srcOrd="0" destOrd="0" presId="urn:microsoft.com/office/officeart/2005/8/layout/process4"/>
    <dgm:cxn modelId="{382D813B-033E-4A33-B30F-3A40C1E7F237}" type="presOf" srcId="{55516B46-BF5F-4892-9F19-045D5E89E166}" destId="{972B3EFA-473C-4FB6-9D7B-DEFCB291884C}" srcOrd="0" destOrd="0" presId="urn:microsoft.com/office/officeart/2005/8/layout/process4"/>
    <dgm:cxn modelId="{D754C54B-8DFA-4CC9-95B1-FFA1C504C295}" type="presOf" srcId="{97C2B805-A4C2-4CAA-9F70-4F833A05C63F}" destId="{CC497927-DE66-440E-873E-2F0BDBDF50A0}" srcOrd="0" destOrd="0" presId="urn:microsoft.com/office/officeart/2005/8/layout/process4"/>
    <dgm:cxn modelId="{4BE52CBA-6A35-49E1-90B2-E9A736BE166D}" type="presOf" srcId="{D1CBE13F-6B3C-41C2-916B-1A762AD57E79}" destId="{9174E325-45B2-490A-AF50-62AD467496FD}" srcOrd="0" destOrd="0" presId="urn:microsoft.com/office/officeart/2005/8/layout/process4"/>
    <dgm:cxn modelId="{D50D87E6-38B3-428B-BD5E-F23D7FF06A45}" srcId="{97C2B805-A4C2-4CAA-9F70-4F833A05C63F}" destId="{35608D80-FA65-449B-BDF7-5F90138974DF}" srcOrd="2" destOrd="0" parTransId="{4F842EAF-6F95-474E-993D-982B33283EB2}" sibTransId="{83242B96-C8E4-4007-9311-D5170BF0EA95}"/>
    <dgm:cxn modelId="{A8AC8431-374B-49E4-BA1E-1C0FE818B36D}" srcId="{97C2B805-A4C2-4CAA-9F70-4F833A05C63F}" destId="{3BBDA3B5-2229-462F-B995-F4D96BA51F1F}" srcOrd="0" destOrd="0" parTransId="{4EE6C52D-25BB-4FB7-97F6-9488AD8CEC20}" sibTransId="{442B287B-585B-4764-951D-B8C63256726F}"/>
    <dgm:cxn modelId="{4680B767-67DF-46ED-84FC-12BE073E1CCD}" type="presOf" srcId="{35608D80-FA65-449B-BDF7-5F90138974DF}" destId="{880CD154-BF76-495B-A4E6-691BDD82F7D3}" srcOrd="0" destOrd="0" presId="urn:microsoft.com/office/officeart/2005/8/layout/process4"/>
    <dgm:cxn modelId="{A8C4EE7D-C78B-4D85-8A31-402BFFCB6BF4}" srcId="{97C2B805-A4C2-4CAA-9F70-4F833A05C63F}" destId="{D1CBE13F-6B3C-41C2-916B-1A762AD57E79}" srcOrd="3" destOrd="0" parTransId="{6F2053FF-8348-4DA8-BAAF-C336604E4729}" sibTransId="{FC570998-6928-4343-9D2B-4B14884F218D}"/>
    <dgm:cxn modelId="{ADED25A0-CDAC-4B43-B409-CED019EC4A29}" srcId="{97C2B805-A4C2-4CAA-9F70-4F833A05C63F}" destId="{55516B46-BF5F-4892-9F19-045D5E89E166}" srcOrd="1" destOrd="0" parTransId="{AC670665-3543-4818-A218-8B33C14EAA71}" sibTransId="{CE86A506-6D5F-4F27-A1AE-A4FE933BEA5A}"/>
    <dgm:cxn modelId="{CA2E0526-49BA-4DC1-823F-ACA661D99B93}" type="presParOf" srcId="{CC497927-DE66-440E-873E-2F0BDBDF50A0}" destId="{47B465FF-411A-4BE9-850C-FE8C8E94A41D}" srcOrd="0" destOrd="0" presId="urn:microsoft.com/office/officeart/2005/8/layout/process4"/>
    <dgm:cxn modelId="{616DCD04-AE87-441B-BD49-FFC0809EBC12}" type="presParOf" srcId="{47B465FF-411A-4BE9-850C-FE8C8E94A41D}" destId="{A518A359-39D0-400D-82B8-A0B406A58AFA}" srcOrd="0" destOrd="0" presId="urn:microsoft.com/office/officeart/2005/8/layout/process4"/>
    <dgm:cxn modelId="{F13247C4-294A-4F7C-B94F-13CC22158CF6}" type="presParOf" srcId="{CC497927-DE66-440E-873E-2F0BDBDF50A0}" destId="{9C6EBF17-2CFA-496B-84B4-FB4363899D0A}" srcOrd="1" destOrd="0" presId="urn:microsoft.com/office/officeart/2005/8/layout/process4"/>
    <dgm:cxn modelId="{B7E9E7FB-691B-42D1-A1AE-9D9173461F95}" type="presParOf" srcId="{CC497927-DE66-440E-873E-2F0BDBDF50A0}" destId="{AC56E5C8-C040-436B-B411-141EE850DF0B}" srcOrd="2" destOrd="0" presId="urn:microsoft.com/office/officeart/2005/8/layout/process4"/>
    <dgm:cxn modelId="{70F298A8-695F-4468-9688-E759B3251E47}" type="presParOf" srcId="{AC56E5C8-C040-436B-B411-141EE850DF0B}" destId="{9174E325-45B2-490A-AF50-62AD467496FD}" srcOrd="0" destOrd="0" presId="urn:microsoft.com/office/officeart/2005/8/layout/process4"/>
    <dgm:cxn modelId="{C7B0C9D3-AA3C-4299-874D-0F8B763314BD}" type="presParOf" srcId="{CC497927-DE66-440E-873E-2F0BDBDF50A0}" destId="{52B65CEC-532E-4E62-B76A-2C10474A4984}" srcOrd="3" destOrd="0" presId="urn:microsoft.com/office/officeart/2005/8/layout/process4"/>
    <dgm:cxn modelId="{2494CBC3-1C15-4D3F-80D3-70C23BD34E78}" type="presParOf" srcId="{CC497927-DE66-440E-873E-2F0BDBDF50A0}" destId="{FDDBDFB4-8799-41EA-91E2-EBD07A91FF90}" srcOrd="4" destOrd="0" presId="urn:microsoft.com/office/officeart/2005/8/layout/process4"/>
    <dgm:cxn modelId="{C4083FCF-88ED-424C-813E-420BB9CAFFCA}" type="presParOf" srcId="{FDDBDFB4-8799-41EA-91E2-EBD07A91FF90}" destId="{880CD154-BF76-495B-A4E6-691BDD82F7D3}" srcOrd="0" destOrd="0" presId="urn:microsoft.com/office/officeart/2005/8/layout/process4"/>
    <dgm:cxn modelId="{CB32730E-38C3-4EBC-A02A-CCB42C92E80E}" type="presParOf" srcId="{CC497927-DE66-440E-873E-2F0BDBDF50A0}" destId="{1BDDAE3C-60D6-441E-AA30-35AE119E3A3C}" srcOrd="5" destOrd="0" presId="urn:microsoft.com/office/officeart/2005/8/layout/process4"/>
    <dgm:cxn modelId="{204C103B-8AC3-4909-AA10-A3DE296DEB31}" type="presParOf" srcId="{CC497927-DE66-440E-873E-2F0BDBDF50A0}" destId="{82E10B82-CA75-438A-AB40-07FEA2FF33E6}" srcOrd="6" destOrd="0" presId="urn:microsoft.com/office/officeart/2005/8/layout/process4"/>
    <dgm:cxn modelId="{82AD4712-18AF-4F6B-AA33-5290EB4B0433}" type="presParOf" srcId="{82E10B82-CA75-438A-AB40-07FEA2FF33E6}" destId="{972B3EFA-473C-4FB6-9D7B-DEFCB291884C}" srcOrd="0" destOrd="0" presId="urn:microsoft.com/office/officeart/2005/8/layout/process4"/>
    <dgm:cxn modelId="{96B5A0D4-00F2-4644-B4B6-40AFEAC6438C}" type="presParOf" srcId="{CC497927-DE66-440E-873E-2F0BDBDF50A0}" destId="{187669A4-576E-4217-ACF1-DC6736593172}" srcOrd="7" destOrd="0" presId="urn:microsoft.com/office/officeart/2005/8/layout/process4"/>
    <dgm:cxn modelId="{6816F8A8-6C7C-4621-9F24-00058C777857}" type="presParOf" srcId="{CC497927-DE66-440E-873E-2F0BDBDF50A0}" destId="{A9EB2D8A-3D92-4C7C-99A4-1C3B9D00EE26}" srcOrd="8" destOrd="0" presId="urn:microsoft.com/office/officeart/2005/8/layout/process4"/>
    <dgm:cxn modelId="{A4CF7938-A548-4CDD-8519-ED0B2F1995C4}" type="presParOf" srcId="{A9EB2D8A-3D92-4C7C-99A4-1C3B9D00EE26}" destId="{70771813-7D5A-4A7B-B111-A860FB3A2A6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0.88603</cdr:x>
      <cdr:y>0.64668</cdr:y>
    </cdr:from>
    <cdr:to>
      <cdr:x>1</cdr:x>
      <cdr:y>0.69009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9426540">
          <a:off x="7684768" y="3453001"/>
          <a:ext cx="978408" cy="231764"/>
        </a:xfrm>
        <a:prstGeom xmlns:a="http://schemas.openxmlformats.org/drawingml/2006/main" prst="rightArrow">
          <a:avLst/>
        </a:prstGeom>
        <a:pattFill xmlns:a="http://schemas.openxmlformats.org/drawingml/2006/main" prst="pct60">
          <a:fgClr>
            <a:srgbClr val="FF0000"/>
          </a:fgClr>
          <a:bgClr>
            <a:sysClr val="window" lastClr="FFFFFF"/>
          </a:bgClr>
        </a:pattFill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6513AB69-D442-4C4B-A33A-9B57CA212A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602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 smtClean="0"/>
              <a:t>Образец текста</a:t>
            </a:r>
          </a:p>
          <a:p>
            <a:pPr lvl="1"/>
            <a:r>
              <a:rPr lang="uk-UA" noProof="0" smtClean="0"/>
              <a:t>Второй уровень</a:t>
            </a:r>
          </a:p>
          <a:p>
            <a:pPr lvl="2"/>
            <a:r>
              <a:rPr lang="uk-UA" noProof="0" smtClean="0"/>
              <a:t>Третий уровень</a:t>
            </a:r>
          </a:p>
          <a:p>
            <a:pPr lvl="3"/>
            <a:r>
              <a:rPr lang="uk-UA" noProof="0" smtClean="0"/>
              <a:t>Четвертый уровень</a:t>
            </a:r>
          </a:p>
          <a:p>
            <a:pPr lvl="4"/>
            <a:r>
              <a:rPr lang="uk-UA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E9BE0A7E-C7E7-4959-9418-4FE9577250C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6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095F73-E5F5-4AF8-8FEB-489CD59BE975}" type="slidenum">
              <a:rPr kumimoji="0" lang="uk-UA" sz="1200" smtClean="0"/>
              <a:pPr eaLnBrk="1" hangingPunct="1"/>
              <a:t>1</a:t>
            </a:fld>
            <a:endParaRPr kumimoji="0" lang="uk-UA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61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EEAD6E-2AC7-41F3-B9DD-FE41672CFC23}" type="slidenum">
              <a:rPr kumimoji="0" lang="uk-UA" sz="1200" smtClean="0"/>
              <a:pPr eaLnBrk="1" hangingPunct="1"/>
              <a:t>27</a:t>
            </a:fld>
            <a:endParaRPr kumimoji="0" lang="uk-UA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90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FA8F8A-8658-4407-A7CC-BC4B86B0C6F5}" type="slidenum">
              <a:rPr kumimoji="0" lang="uk-UA" sz="1200" smtClean="0"/>
              <a:pPr eaLnBrk="1" hangingPunct="1"/>
              <a:t>28</a:t>
            </a:fld>
            <a:endParaRPr kumimoji="0" lang="uk-UA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70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0597E1-FEFB-4989-9CA0-A7000915746F}" type="slidenum">
              <a:rPr kumimoji="0" lang="uk-UA" sz="1200" smtClean="0"/>
              <a:pPr eaLnBrk="1" hangingPunct="1"/>
              <a:t>29</a:t>
            </a:fld>
            <a:endParaRPr kumimoji="0" lang="uk-UA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62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14D0F5-8E51-4886-A74B-832C68E3CD30}" type="slidenum">
              <a:rPr kumimoji="0" lang="uk-UA" sz="1200" smtClean="0"/>
              <a:pPr eaLnBrk="1" hangingPunct="1"/>
              <a:t>30</a:t>
            </a:fld>
            <a:endParaRPr kumimoji="0" lang="uk-UA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45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3C2100-8709-44D4-88FA-9A32920DB16B}" type="slidenum">
              <a:rPr kumimoji="0" lang="uk-UA" sz="1200" smtClean="0"/>
              <a:pPr eaLnBrk="1" hangingPunct="1"/>
              <a:t>31</a:t>
            </a:fld>
            <a:endParaRPr kumimoji="0" lang="uk-UA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2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86F155-214E-4199-A50A-26E25E5E2856}" type="slidenum">
              <a:rPr kumimoji="0" lang="uk-UA" sz="1200" smtClean="0"/>
              <a:pPr eaLnBrk="1" hangingPunct="1"/>
              <a:t>32</a:t>
            </a:fld>
            <a:endParaRPr kumimoji="0" lang="uk-UA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95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smtClean="0">
              <a:latin typeface="Times New Roman" pitchFamily="18" charset="0"/>
            </a:endParaRP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62A6E2-BED8-4D27-A7D3-D8C4E44FBAF6}" type="slidenum">
              <a:rPr kumimoji="0" lang="ru-RU" sz="1200" smtClean="0"/>
              <a:pPr eaLnBrk="1" hangingPunct="1"/>
              <a:t>33</a:t>
            </a:fld>
            <a:endParaRPr kumimoji="0" lang="ru-RU" sz="1200" smtClean="0"/>
          </a:p>
        </p:txBody>
      </p:sp>
    </p:spTree>
    <p:extLst>
      <p:ext uri="{BB962C8B-B14F-4D97-AF65-F5344CB8AC3E}">
        <p14:creationId xmlns:p14="http://schemas.microsoft.com/office/powerpoint/2010/main" val="3751697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smtClean="0">
              <a:latin typeface="Times New Roman" pitchFamily="18" charset="0"/>
            </a:endParaRP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0CB686-7A7E-451F-A860-848994299CDF}" type="slidenum">
              <a:rPr kumimoji="0" lang="ru-RU" sz="1200" smtClean="0"/>
              <a:pPr eaLnBrk="1" hangingPunct="1"/>
              <a:t>34</a:t>
            </a:fld>
            <a:endParaRPr kumimoji="0" lang="ru-RU" sz="1200" smtClean="0"/>
          </a:p>
        </p:txBody>
      </p:sp>
    </p:spTree>
    <p:extLst>
      <p:ext uri="{BB962C8B-B14F-4D97-AF65-F5344CB8AC3E}">
        <p14:creationId xmlns:p14="http://schemas.microsoft.com/office/powerpoint/2010/main" val="3090527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20BC9E-0130-419E-A1D5-272E7F55B034}" type="slidenum">
              <a:rPr kumimoji="0" lang="uk-UA" sz="1200" smtClean="0"/>
              <a:pPr eaLnBrk="1" hangingPunct="1"/>
              <a:t>35</a:t>
            </a:fld>
            <a:endParaRPr kumimoji="0" lang="uk-UA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35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A3CF9-C74D-44E2-ABC5-8AA5DD17C1AB}" type="slidenum">
              <a:rPr kumimoji="0" lang="uk-UA" sz="1200" smtClean="0"/>
              <a:pPr eaLnBrk="1" hangingPunct="1"/>
              <a:t>36</a:t>
            </a:fld>
            <a:endParaRPr kumimoji="0" lang="uk-UA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2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4C99A7-7AAF-4DFC-8F97-A044C27B8CEF}" type="slidenum">
              <a:rPr kumimoji="0" lang="uk-UA" sz="1200" smtClean="0"/>
              <a:pPr eaLnBrk="1" hangingPunct="1"/>
              <a:t>7</a:t>
            </a:fld>
            <a:endParaRPr kumimoji="0" lang="uk-UA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9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7F0F7D-09B4-4856-9BF7-2AD317EA1FD1}" type="slidenum">
              <a:rPr kumimoji="0" lang="uk-UA" sz="1200" smtClean="0"/>
              <a:pPr eaLnBrk="1" hangingPunct="1"/>
              <a:t>38</a:t>
            </a:fld>
            <a:endParaRPr kumimoji="0" lang="uk-UA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80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7C96E3-1628-43DA-93F1-799C51B0745F}" type="slidenum">
              <a:rPr kumimoji="0" lang="uk-UA" sz="1200" smtClean="0"/>
              <a:pPr eaLnBrk="1" hangingPunct="1"/>
              <a:t>39</a:t>
            </a:fld>
            <a:endParaRPr kumimoji="0" lang="uk-UA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66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4B9475-8576-484F-BF57-12EEB9A6FD73}" type="slidenum">
              <a:rPr kumimoji="0" lang="uk-UA" sz="1200" smtClean="0"/>
              <a:pPr eaLnBrk="1" hangingPunct="1"/>
              <a:t>40</a:t>
            </a:fld>
            <a:endParaRPr kumimoji="0" lang="uk-UA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7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7AE297-CA55-4532-B722-79FAD5662F65}" type="slidenum">
              <a:rPr lang="ru-RU" smtClean="0"/>
              <a:pPr/>
              <a:t>42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24455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42E27-8AC7-4202-8656-6E53E078954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32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79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6C15DD-AB62-4D0E-AE48-B01DD9A57864}" type="slidenum">
              <a:rPr lang="ru-RU" smtClean="0">
                <a:cs typeface="Arial" charset="0"/>
              </a:rPr>
              <a:pPr/>
              <a:t>54</a:t>
            </a:fld>
            <a:endParaRPr 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21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25E11-0659-4542-82DD-F7C80FBD7258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88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25E11-0659-4542-82DD-F7C80FBD7258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18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25E11-0659-4542-82DD-F7C80FBD7258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30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25E11-0659-4542-82DD-F7C80FBD7258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6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DF4D5B4-EA1D-4A2D-A13A-F916E6EC8E3F}" type="slidenum">
              <a:rPr lang="uk-UA" smtClean="0">
                <a:latin typeface="Times New Roman" pitchFamily="18" charset="0"/>
              </a:rPr>
              <a:pPr eaLnBrk="1" hangingPunct="1"/>
              <a:t>8</a:t>
            </a:fld>
            <a:endParaRPr lang="uk-UA" smtClean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34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625E11-0659-4542-82DD-F7C80FBD7258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696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D4454D-4218-4964-A0E0-8D11D57F202F}" type="slidenum">
              <a:rPr kumimoji="0" lang="uk-UA" sz="1200" smtClean="0"/>
              <a:pPr eaLnBrk="1" hangingPunct="1"/>
              <a:t>64</a:t>
            </a:fld>
            <a:endParaRPr kumimoji="0" lang="uk-UA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99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095F73-E5F5-4AF8-8FEB-489CD59BE975}" type="slidenum">
              <a:rPr kumimoji="0" lang="uk-UA" sz="1200" smtClean="0"/>
              <a:pPr eaLnBrk="1" hangingPunct="1"/>
              <a:t>65</a:t>
            </a:fld>
            <a:endParaRPr kumimoji="0" lang="uk-UA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2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DF4D5B4-EA1D-4A2D-A13A-F916E6EC8E3F}" type="slidenum">
              <a:rPr lang="uk-UA" smtClean="0">
                <a:latin typeface="Times New Roman" pitchFamily="18" charset="0"/>
              </a:rPr>
              <a:pPr eaLnBrk="1" hangingPunct="1"/>
              <a:t>9</a:t>
            </a:fld>
            <a:endParaRPr lang="uk-UA" smtClean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23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D38F6B-504E-44B5-8601-87B52401EAC3}" type="slidenum">
              <a:rPr kumimoji="0" lang="uk-UA" sz="1200" smtClean="0"/>
              <a:pPr eaLnBrk="1" hangingPunct="1"/>
              <a:t>11</a:t>
            </a:fld>
            <a:endParaRPr kumimoji="0" lang="uk-UA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1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2C3468-3F7E-4C65-A8CB-BA22866014E3}" type="slidenum">
              <a:rPr kumimoji="0" lang="uk-UA" sz="1200" smtClean="0"/>
              <a:pPr eaLnBrk="1" hangingPunct="1"/>
              <a:t>23</a:t>
            </a:fld>
            <a:endParaRPr kumimoji="0" lang="uk-UA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27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C16FBE-235E-4D51-ADB7-AEE6336210A6}" type="slidenum">
              <a:rPr kumimoji="0" lang="uk-UA" sz="1200" smtClean="0"/>
              <a:pPr eaLnBrk="1" hangingPunct="1"/>
              <a:t>24</a:t>
            </a:fld>
            <a:endParaRPr kumimoji="0" lang="uk-UA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47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6BCD5-C68D-4AF2-97E2-132E2832D0F3}" type="slidenum">
              <a:rPr kumimoji="0" lang="uk-UA" sz="1200" smtClean="0"/>
              <a:pPr eaLnBrk="1" hangingPunct="1"/>
              <a:t>25</a:t>
            </a:fld>
            <a:endParaRPr kumimoji="0" lang="uk-UA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84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44852A-871B-4E0C-8417-640FFF9C7E5E}" type="slidenum">
              <a:rPr kumimoji="0" lang="uk-UA" sz="1200" smtClean="0"/>
              <a:pPr eaLnBrk="1" hangingPunct="1"/>
              <a:t>26</a:t>
            </a:fld>
            <a:endParaRPr kumimoji="0" lang="uk-UA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A3454-8BC0-48FD-87FB-FAC873B73A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73891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5DD5B-108F-4740-A27C-885F75DA8952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54197686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79DE5-40F3-4374-B165-67B7ACACA291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63842223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68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668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A9E4E-4AB9-4A66-8A5B-1199D62D6981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453215952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571EA-2FEB-458F-9B89-0D5FEDF920DB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4160888811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9C812-2CD3-486C-9464-8242DD15A5C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880012287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F5C0-2359-4EF0-8662-B06587211A5B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495213141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0" y="423545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CC9C3-FF3A-49F3-979C-D5619E90554E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4229943318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38A4-C9C1-49F6-9E12-7A8F0D8FA36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632179720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6B9F6-E74E-4B58-8F69-C561E53C7023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06244932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BA58C-F0E0-4CCD-AA9C-4A409AB163B2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40082389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9A2DA-0241-4A72-BE5D-A9C49E0F47AB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6444472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109BA-B7CE-44C9-A8FC-AFFEBB83ECBF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1476934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66A58-7005-41E6-9FCB-AB5741E3B911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6986113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C6F4A-7DA0-4C45-B9A8-016806AF1E26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59248876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19F8D-34A8-4523-85FA-848E1A5DD0CA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2083505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B3FC3-E96E-469C-AC24-55A5157AC45E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418948210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7B2149-DCB7-4B72-BB1D-A72DB8648704}" type="slidenum">
              <a:rPr lang="ru-RU" smtClean="0"/>
              <a:pPr>
                <a:defRPr/>
              </a:pPr>
              <a:t>‹#›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11608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hyperlink" Target="http://realadomik.livejournal.com/133001.html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_________Microsoft_Word_97_20031.doc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oleObject" Target="../embeddings/_____Microsoft_Excel_97-20032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emf"/><Relationship Id="rId4" Type="http://schemas.openxmlformats.org/officeDocument/2006/relationships/oleObject" Target="../embeddings/_____Microsoft_Excel_97-20033.xls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oleObject" Target="../embeddings/_____Microsoft_Excel_97-20034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Букет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4000" cy="4104456"/>
          </a:xfrm>
          <a:noFill/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НАВЧАЛЬНА </a:t>
            </a:r>
            <a:r>
              <a:rPr lang="uk-UA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ДИСЦИПЛІНА “ПСИХОГІГІЄНА ТА АКТУАЛЬНІ ПРОБЛЕМИ УНІВЕРСИТЕТСЬКОЇ ГІГІЄНИ” І ПЕРСПЕКТИВИ ЇЇ ВИКОРИСТАННЯ У ПІДГОТОВЦІ ФАХІВЦІВ З ГАЛУЗІ ЗНАНЬ 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22 “ОХОРОНА ЗДОРОВ’Я”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	</a:t>
            </a:r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2555875" y="4941888"/>
            <a:ext cx="6300788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uk-UA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І.В</a:t>
            </a:r>
            <a:r>
              <a:rPr lang="uk-UA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Сергета</a:t>
            </a:r>
            <a:endParaRPr lang="uk-UA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медичних наук, професор, завідувач кафедри </a:t>
            </a:r>
            <a:endParaRPr lang="uk-UA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загальної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гігієни та екології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Ger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581128"/>
            <a:ext cx="1179703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4846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  <a:latin typeface="Arial Black" pitchFamily="34" charset="0"/>
              </a:rPr>
              <a:t>Завдання психогігієни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69740" cy="5877272"/>
          </a:xfrm>
        </p:spPr>
        <p:txBody>
          <a:bodyPr/>
          <a:lstStyle/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аналіз нервово-психічного здоров'я населення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розробка вікових стандартів розвитку психофізіологічних функцій та особливостей особис­тості; </a:t>
            </a:r>
            <a:endParaRPr lang="uk-UA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вивчення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характеру впливу чинників середовища на організм та їх нормування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 урахуванням динамічних зрушень психофізіологічних та психологічних показників функціональ­ного стану організму, </a:t>
            </a:r>
            <a:endParaRPr lang="uk-UA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наукове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обґрунтування ефективних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за­ходів щодо запобігання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зрушень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 нервово-психічному стані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збереження та зміцнення психічного та соматичного здоров'я</a:t>
            </a:r>
            <a:endParaRPr lang="ru-RU" sz="28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http://t3.gstatic.com/images?q=tbn:ANd9GcSQQQrTuuc_hnu0yAEb2qQQ0o7FeoUfFkFeAybyNCCjCWaTuIayhaxaP5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96752"/>
            <a:ext cx="1133475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740"/>
            <a:ext cx="9106930" cy="61766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0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Рівні психічного здоров’я люди</a:t>
            </a:r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ни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1720" y="729048"/>
            <a:ext cx="8748712" cy="5634681"/>
          </a:xfrm>
        </p:spPr>
        <p:txBody>
          <a:bodyPr/>
          <a:lstStyle/>
          <a:p>
            <a:pPr>
              <a:buSzPct val="100000"/>
              <a:buFont typeface="Wingdings" pitchFamily="2" charset="2"/>
              <a:buBlip>
                <a:blip r:embed="rId3"/>
              </a:buBlip>
            </a:pP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рівень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психофізіологічного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здоров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uk-UA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я</a:t>
            </a:r>
            <a:r>
              <a:rPr lang="uk-UA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що визначається особливостями </a:t>
            </a:r>
            <a:r>
              <a:rPr lang="uk-UA" sz="2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нейрофізіо-логічної</a:t>
            </a:r>
            <a:r>
              <a:rPr lang="uk-UA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організації психічних процесів;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buSzPct val="100000"/>
              <a:buFont typeface="Wingdings" pitchFamily="2" charset="2"/>
              <a:buBlip>
                <a:blip r:embed="rId3"/>
              </a:buBlip>
            </a:pP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рівень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індивідуально-психологічного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здоров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uk-UA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я</a:t>
            </a:r>
            <a:r>
              <a:rPr lang="uk-UA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що характеризується здатністю до використання адекватних способів реалізації змістовних намагань особистості;</a:t>
            </a:r>
          </a:p>
          <a:p>
            <a:pPr>
              <a:buSzPct val="100000"/>
              <a:buFont typeface="Wingdings" pitchFamily="2" charset="2"/>
              <a:buBlip>
                <a:blip r:embed="rId3"/>
              </a:buBlip>
            </a:pP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рівень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особистісного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здоров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uk-UA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я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</a:t>
            </a:r>
            <a:r>
              <a:rPr lang="uk-UA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що визначається якістю змістовних відносин людини.</a:t>
            </a:r>
          </a:p>
        </p:txBody>
      </p:sp>
      <p:pic>
        <p:nvPicPr>
          <p:cNvPr id="4" name="Picture 4" descr="http://chuvstvnet.ru/SAMORAZVITIE/1273071928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81" y="4941168"/>
            <a:ext cx="3140935" cy="16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ttp://t2.gstatic.com/images?q=tbn:ANd9GcQhKCn6wwv-Hyb2rwiKDnaShCytASvweR12JAFyeDPPX6Pf24y5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1208"/>
            <a:ext cx="2322959" cy="13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://t1.gstatic.com/images?q=tbn:ANd9GcS6Bb_S98gQTWsIT8vxNn-erzrjMGS0dooBpeSOmCtuZJ05AiJ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2085975" cy="20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50" y="0"/>
            <a:ext cx="9156356" cy="9807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Структура особистості людини</a:t>
            </a:r>
            <a:b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(в нормі)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5872277"/>
              </p:ext>
            </p:extLst>
          </p:nvPr>
        </p:nvGraphicFramePr>
        <p:xfrm>
          <a:off x="611560" y="1124744"/>
          <a:ext cx="7992888" cy="556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92501" y="2865512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3501008"/>
            <a:ext cx="2455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Мотиваційна </a:t>
            </a: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спрямованість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50" y="0"/>
            <a:ext cx="9156356" cy="105273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Структура особистості людини</a:t>
            </a:r>
            <a:b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(за умов дії негативних чинників)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91743253"/>
              </p:ext>
            </p:extLst>
          </p:nvPr>
        </p:nvGraphicFramePr>
        <p:xfrm>
          <a:off x="611560" y="1124744"/>
          <a:ext cx="7992888" cy="556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03712" y="2895327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3356992"/>
            <a:ext cx="2455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Мотиваційна </a:t>
            </a: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спрямованість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ятно 2 5"/>
          <p:cNvSpPr/>
          <p:nvPr/>
        </p:nvSpPr>
        <p:spPr>
          <a:xfrm>
            <a:off x="467544" y="2014151"/>
            <a:ext cx="1694888" cy="4151153"/>
          </a:xfrm>
          <a:prstGeom prst="irregularSeal2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 rot="2222578">
            <a:off x="542690" y="3520382"/>
            <a:ext cx="864096" cy="484632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2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50" y="0"/>
            <a:ext cx="9156356" cy="105273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Структура особистості людини</a:t>
            </a:r>
            <a:b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(за умов дії патологічних чинників)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87960765"/>
              </p:ext>
            </p:extLst>
          </p:nvPr>
        </p:nvGraphicFramePr>
        <p:xfrm>
          <a:off x="611560" y="1124744"/>
          <a:ext cx="7992888" cy="556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72200" y="2895326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3356992"/>
            <a:ext cx="2455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Мотиваційна </a:t>
            </a: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спрямованість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ятно 2 5"/>
          <p:cNvSpPr/>
          <p:nvPr/>
        </p:nvSpPr>
        <p:spPr>
          <a:xfrm>
            <a:off x="467544" y="1692877"/>
            <a:ext cx="2304256" cy="4472428"/>
          </a:xfrm>
          <a:prstGeom prst="irregularSeal2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 rot="2222578">
            <a:off x="701307" y="3243496"/>
            <a:ext cx="1168442" cy="1097076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95" y="0"/>
            <a:ext cx="8208912" cy="82461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Темперамент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72678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Відносна константа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особистісного забарвлення переживань,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індивідуального стереотипу реакцій у відповідь на вплив чинників навколишнього середовища та соціальних умов життя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спосіб емоційної реактивності та динаміки діяльності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людини</a:t>
            </a:r>
            <a:r>
              <a:rPr lang="uk-UA" sz="2800" b="1" dirty="0" smtClean="0"/>
              <a:t>,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головним змістом яких є виконання стабілізаційної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функції</a:t>
            </a: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12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Методики визначення:</a:t>
            </a:r>
          </a:p>
          <a:p>
            <a:pPr marL="457200" lvl="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 </a:t>
            </a:r>
            <a:r>
              <a:rPr lang="uk-U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Айзенка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45720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 </a:t>
            </a:r>
            <a:r>
              <a:rPr lang="uk-U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Русалова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тощо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spiritual-life.com.ua/wp-content/uploads/2011/01/Emotion-Masks-760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342" y="3909817"/>
            <a:ext cx="2377926" cy="12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Основні компоненти темпераменту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073" y="1196752"/>
            <a:ext cx="877267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Айзенком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Екстраверсія-інтроверсія;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Нейротизм (або емоційна нестабільність)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Русаловим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Екстраверсія-інтроверсія;</a:t>
            </a:r>
            <a:endParaRPr lang="uk-UA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Пластичність-ригідність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нервових </a:t>
            </a: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процесів;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Емоційна збудливість-емоційна врівноваженість;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Темп реакцій;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Активність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t3.gstatic.com/images?q=tbn:ANd9GcR80A7vG_HxgGJTdWclpMhrmdENkGY3cVuZqfj1QxZQkUCFIHOml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11" y="836712"/>
            <a:ext cx="2001794" cy="155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t1.gstatic.com/images?q=tbn:ANd9GcSLNRuZO3Bpr6aAgYEf7SoWG9ArwRk7JD1eJRjj44TYGVdktcN59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51" y="511339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95" y="0"/>
            <a:ext cx="8208912" cy="82461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Тривожність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7267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Певний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особистісно-зумовлений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процес переживання емоційного неблагополуччя, пов’язаний з передчуттям небезпеки або імовірної невдачі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реєстрацією явищ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нестабільності та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порушень звичного перебігу стереотипних подій </a:t>
            </a:r>
            <a:endParaRPr lang="uk-UA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Методики визначення:</a:t>
            </a:r>
          </a:p>
          <a:p>
            <a:pPr marL="457200" lvl="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 </a:t>
            </a:r>
            <a:r>
              <a:rPr lang="uk-U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Спілбергера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45720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 </a:t>
            </a:r>
            <a:r>
              <a:rPr lang="uk-U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Тейлора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</a:t>
            </a:r>
            <a:r>
              <a:rPr lang="uk-UA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опитувальник 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визначення </a:t>
            </a:r>
          </a:p>
          <a:p>
            <a:pPr marL="444500" algn="just">
              <a:spcBef>
                <a:spcPts val="0"/>
              </a:spcBef>
              <a:spcAft>
                <a:spcPts val="0"/>
              </a:spcAft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шкільної тривожності </a:t>
            </a:r>
            <a:r>
              <a:rPr lang="uk-U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Філліпса</a:t>
            </a: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тощо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127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http://t1.gstatic.com/images?q=tbn:ANd9GcS_9TJBMBEP6EN3tb0xKbG-NXvhabtltS1hh95UJrmFehvVK6idYWwQs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284984"/>
            <a:ext cx="1162050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7962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Основні компоненти тривожності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398" y="825579"/>
            <a:ext cx="8917751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Спілбергером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lvl="0" algn="ctr"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Ситуативна </a:t>
            </a: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(реактивна) тривожність </a:t>
            </a:r>
          </a:p>
          <a:p>
            <a:pPr marL="342900" lvl="0" indent="15875" algn="ctr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тривожність, що визначається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певним комплексом </a:t>
            </a:r>
            <a:endParaRPr lang="uk-UA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15875" algn="ctr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емоційних реакцій (напруження, нервозність, занепокоєння,  передчуття загрози тощо) в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умовах виникнення певних очікуваних або неочікуваних стресових за своїм змістом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ситуацій</a:t>
            </a:r>
          </a:p>
          <a:p>
            <a:pPr marL="342900" lvl="0" indent="15875" algn="ctr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тривожність в конкретний момент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15875" algn="ctr">
              <a:spcBef>
                <a:spcPts val="0"/>
              </a:spcBef>
              <a:spcAft>
                <a:spcPts val="0"/>
              </a:spcAft>
            </a:pPr>
            <a:endParaRPr lang="uk-UA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algn="ctr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Особистісна тривожність</a:t>
            </a:r>
          </a:p>
          <a:p>
            <a:pPr marL="342900" algn="ctr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тривожність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що становить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інтегративну індивідуальну властивість,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яка визначає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схильність людини до суб’єктивного переживання таких емоційних станів, як страх, хвилювання, внутрішнє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напруження</a:t>
            </a:r>
          </a:p>
          <a:p>
            <a:pPr marL="342900" lvl="0" algn="ctr"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k-UA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тривожність 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завжди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uk-UA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algn="ctr">
              <a:spcBef>
                <a:spcPts val="0"/>
              </a:spcBef>
              <a:spcAft>
                <a:spcPts val="0"/>
              </a:spcAft>
            </a:pPr>
            <a:endParaRPr lang="uk-UA" sz="21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4" descr="http://t3.gstatic.com/images?q=tbn:ANd9GcQhTXbB8plWTsxlBjVPJAv_sb9ZgwmlHWz16NHCPlC2SMMrM_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12" y="620688"/>
            <a:ext cx="104360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95" y="0"/>
            <a:ext cx="8208912" cy="76470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Характер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726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індивідуальне поєднання найбільш стійких та суттєвих особливостей особистості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які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про-являються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поведінці людини як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певне </a:t>
            </a:r>
            <a:r>
              <a:rPr lang="uk-UA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відно-шення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себе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(ступінь вимогливості,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критич-ності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 самооцінки),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інших людей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індиві-дуалізм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або колективізм, егоїзм або альтруїзм),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справи, яка доручена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лінощі або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працелюб-ність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акуратність або неохайність та вольові якості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Методики визначення: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особистісний опитувальник ММРІ;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особистісні опитувальники СМІЛ, ММІЛ,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Mini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mult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особистісний опитувальник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Кеттелла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 </a:t>
            </a:r>
            <a:r>
              <a:rPr lang="uk-UA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Шмішека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тощо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2" descr="http://siver-info.com/_nw/42/64442560.jpg"/>
          <p:cNvSpPr>
            <a:spLocks noChangeAspect="1" noChangeArrowheads="1"/>
          </p:cNvSpPr>
          <p:nvPr/>
        </p:nvSpPr>
        <p:spPr bwMode="auto">
          <a:xfrm>
            <a:off x="155575" y="-1995488"/>
            <a:ext cx="6677025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4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63500" y="-8794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15900" y="-7270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0" descr="http://t0.gstatic.com/images?q=tbn:ANd9GcSfC_eCJokN-tx7vGXIlHdWPs3_wt4Kp1PLgDfN0OubPwKRJcRh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86" y="4221089"/>
            <a:ext cx="231071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“ПСИХОГІГІЄНА ТА АКТУАЛЬНІ </a:t>
            </a:r>
            <a:br>
              <a:rPr lang="uk-UA" sz="40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ПРОБЛЕМИ УНІВЕРСИТЕТСЬКОЇ ГІГІЄНИ”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61046931"/>
              </p:ext>
            </p:extLst>
          </p:nvPr>
        </p:nvGraphicFramePr>
        <p:xfrm>
          <a:off x="179512" y="1988840"/>
          <a:ext cx="8784976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Основні компоненти характеру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490" y="688431"/>
            <a:ext cx="877267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Хатуейєм</a:t>
            </a:r>
            <a:r>
              <a:rPr lang="ru-RU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Маккинли</a:t>
            </a:r>
            <a:r>
              <a:rPr lang="ru-RU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(ММ</a:t>
            </a:r>
            <a:r>
              <a:rPr lang="en-US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PI)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Характерологічні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властивості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за шкалами: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іпохондрії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Нs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депресії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(D),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істерії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(Ну),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психопатії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Рd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паранойяльноcті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(Ра),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психастенії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Рt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шизоїдности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гипоманії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Мa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Кеттеллом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Характерологічні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за шкалами: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замкнутість-товариськість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емоційна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стабільність-емоційна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нестабільність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підлеглість-домінантність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стримність-екпресивність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жорсткість-чутлитвість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тощо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 Леонгардом і </a:t>
            </a:r>
            <a:r>
              <a:rPr lang="uk-UA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Шмішеком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Акцентуації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характеру: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гіпертимний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застрягаючий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емотив-ний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педантичний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тривожний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циклотимний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демонстратив-ний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збудливий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дистимний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екзальтований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типи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63500" y="-8794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0" name="Picture 4" descr="http://ukrtvir.info/wp-content/uploads/2011/03/smile_ukrtvir.info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3" y="2633722"/>
            <a:ext cx="2829697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hQREBQUExQWFRUWFhcYFxQYFhkYFxgWGBgeGBcYFxgYHSYiFxwjGhcYIC8gIycpLiwsGB4xNTAqNSYrLCoBCQoKDgwOGg8PGiwiHxwsLCwsKiwpLywsKSksLCwpLCksLCwsLCwpLCwsKSkpKSwpLCwsLCkpLCksLCwpLDUsLP/AABEIAL8BCAMBIgACEQEDEQH/xAAbAAACAwEBAQAAAAAAAAAAAAAABgMEBQIBB//EAEQQAAIBAgQCBQgJAQcEAwEAAAECEQADBBIhMQVBBhMiUWEHFzJxc4GR0jM0QlOSk6GxshQjUnKCwdHwJGLi8RVDohb/xAAYAQADAQEAAAAAAAAAAAAAAAAAAgMBBP/EACMRAAICAQUBAQEAAwAAAAAAAAABAhEDEiExMlETQSJhcYH/2gAMAwEAAhEDEQA/AKPRHo1axVu41wvKsAMrAaFZ1kGt7zf4bvu/jHy1W8nH0N72i/xpuriQ05PULXm/w3fd/GPlo83+G77v4x8tMtFbQmqXoteb/Dd938Y+Wjzf4bvu/jHy0y0UUGqXoteb/Dd938Y+WvD0Aww53Pxr8tM1cf0xugrDqpBi4MsSN9Jze8Abb1jpBql6K46FYQzD3GgEnKwaANyQqGAJGp76lHk/w0TN315x8tPQQLcQ3CHdBpdMBypEGcsSp3iIkDuFTHguHIyhAkDQoSpA8CDqPAyKxSTGuXogeb/Dd938Y+Wjzf4bvu/jHy02vwm8gOnWATqpBaJ0lYEmN8o9QqrauBhIMj/bQjwIOkcqYzVL0XPN/hu+7+MfLR5v8N33fxj5aZaKKM1S9Frzf4bvu/jHy0eb/Dd938Y+WmWiig1S9Frzf4bvu/jHy0eb/Dd938Y+WmWiig1S9Frzf4bvu/jHy0eb/Dd938Y+WmWiig1S9Frzf4bvu/jHy0eb/Dd938Y+WmWiig1S9Frzf4bvu/jHy0eb/Dd938Y+WmWiig1y9FrzfYbvu/jHy1A3QzBjdro2jtatMxkGTt7H0Z2NMvUi5dVWWRB5AzI1OaZSCBBXtSdwJmXiPFhh7pFu2Gu5UhgNOrX/AOsMdQAuugOpE86Ryo1SkxUudC8MpXOuJQNOUtAzRvCRn/8AzUj9BMOollxKrp2mBVdTAksgjU84ph//AKW5nVv7QWi4LHL2tVIKlIMgNBzDu512nSoMbYeBLMrh10Vh6B1kQf8AXlBrNQz1IWbfQrBsYW4xPcLqE/ACpvN/hu+7+MfLWvxXjSljbKOIcC3ctlCpc+jIJA9LSCCAeYq3YnKuaM0DNG0xrHhNMnYrlJC75v8ADd938Y+Wjzf4bvu/jHy0y0U1GapeiD0q6K2cNYD2y851XtMCIIPcB3UVs+UD6oPap+zUUrOjG21uVvJx9De9ov8AGm6lHycfQ3vaL/Gm6mRCfZhRRRQIFFFVuJYnq7TMN9APWxCj9TQalZ7isSB2QQXb0UzKrN35Z8J1iKvYTLhkLhSWOZypZczMFJyyNJgHUbxJnevnj4gPeFvKGDTmMS0hSc0+711sXuKu+Hso7aqn9rprnUwDm5ysk+vxipOVlniaOMTi2uE9p8svlkgMEcyQSORESJIrUwXSS4nbaGUIEzLqoYNqzAHmpOq/3RpVrhXRlcua8zAn7KKsr63YHXwHxNc4vhqWb+UHMroGDELmGrAqxUCRoCJ13pUN/D2Nu30kTqRcDAqHyFp0jNkDT3SR7jWbxB1S6ChMvci4h1AZgTmDHVSY9E6HXLBEHMfhYIdVY5SRntgiCw230B2/Sar8GR3a4GZiqCyoBiQUZnyEkZhlOX4xTKxJ42lZvUUUVUiFFFFABRRRQAUUUUAFFFFABRRRQBxYnrgQRCjtAkgyZyQJ1Oje4msvieKb+raZ05M7QZGrKHgLIA2kGN6zMTxk9ct3OtvlbJtqwg7G4SJgzyKxPfqfcdjCXL3hsQTbzSAJkqG5qdYnvjwqMnudEINOzXwPCb1/+0UIinZmcrmHeoClmHcxyzyEa15ftgZ0cKzJOYLrMbET3jUT3xWPg+lOKxmJ6jD5A8Ewx0ECYZtYJA07IHjVPD3r+JdgWOcrDeiNJiJUDuj3Uzi0ra5GhKTZu3cK94FLK5gqo0BspjMCuQEQx0BiQdq17N4OoZdQdR/zkfCkrhXSPEhnVE9G6ttgcgBciAJkE7RPIinLDKYJYAMzM5AMgFjJAMCe8nmSTzpkmtmiWR2yaigUUxIWvKB9UHtU/ZqKPKB9UHtU/ZqKxnTi6lbycfQ3vaL/ABpupR8nH0N72i/xpurURn2YUUUUCBWP0kxHYVObGfy4aPXJT3Gtil7i+IBRrRRDdJA6zMSy5RrcjdDDQoBg5j9karJ7FMfZGHwrDFC7EQWgAneNc3qmR8Ks4xbigk2+xHpHl6+6olusSQoZ8u4VJ28Zn31eOOCqbd6VUjVX7LAHYidxzkSKidn+ClxrE3cLat3r19lZ1zqhuNnyawSZgFoMKJJjblXo41fbKXZmA2zAGD6wNT669xa/1Fu0lzLcW1AVypzZRqqa7gHUSJGomK0Th7cYeySArMDcunRREt2m+zmcAE8ge8iry+ctKh/0lGLVuRL0ex1u5dCXCddQCIFx8xYyeWmmXYjTlrsYWwEe+qiEF45fUUVo8YmB4ADlSz0d6P3Gu3L14qsOvVC0y5Ztk5nkAjVtAAY7PdFNdmyFECeZJOpJOpJPMk1rholV2c8patzuiiigQKKKKACiiigAori9dCqSdhXTW7o/+lzrAK5XEnacpJX1kRRYHtFcYgtaI60BVM5XBlTGpBkAo0SYIiAYJgx2DIkUJgFEUUUAfO+kOFKE2zrkMf4kIOQ/DT1g1e/qlIRz9GSuaeSERr6tK2uJcKa/iIRkByKGR8wzKCTmQgH0S8Hfcbc8pF0iBAJWOUKSvw0qMtjtxy1IlucCtjMym3B71/QhdG+Ao4WsuDaIHKTABAPJRvOvh+lXejPR9cR2rzMLI7KWwYzxpLkaxpEAjx8ZOK9Cbtlv+mOZQrNlYxAWIytGu8AHXTegPpFOjN4vghhiXJnOWZGAGYXRNwZgR2wSD+0bENdsmBIgwJHceYrH4P0Yu3bqnFkZFzdkMT2hpObSCAwIjvBnSDp4Rmhgxkq7rOkkKxAJjSYjkO+BtTxIZZJvYnooopyIteUD6oPap+zUUeUD6oPap+zUVjOnF1K3k4+hve0X+NN1KPk4+hve0X+NN1aiM+zCiiigQKTf6vrLt5jv1jD/ACoxRR7gv6nvpm4vxIWLTPz2Qd7nYermfAGkFcQbbgkyp0Y+JO59ZPxikn4dGFfozcDxK2r6zoDCgZXMsTAUBCN53YEe+nfjHDExOGddASpBjlI9IeIMGvnRUMPDetPgnSS5bkNnudvLmLk5V01KgEsI7XvqaY2SDvUjJwuMKE27qgONHRtj4jwO4bburQu3lutZt2i6vLS05iLWU5+1M75YJ5xWnjr/AA/FEG6RmJIDai4W3JkQQCBCjx0G0e8P4XbtXCbSBVyhS2ZmZzoTJJMhSDEc5porcx5duNy9ZtBVCqIA2Fd0UVU5gooooAK8Br2igAooqHGXCtt2GkAme4DcieYEnWgCrjsWSwS2pdp7QW2bgHg4AOhB230G24it468nbRwBEAdQ0JG4AXRNeR7tdqz16cMmW3bUBANFZ+0eZaANydSdZmq9vj83Niqs5Zu1O42mBpm1Pw2qTdnRjh6hlwXTZ8kNbzMPSuF1VN4kHkBIB005xVi9hbGVGsMgulpNpXU5gx7VtdpAkle7LA0MVS4TYXElm6xQT2ZUBmB1jrM+4iPHxioL+Caw7Bclq7bMllUFGBEggNJAI5bgg68zlmaU3SNIMe0CIZSVZTyI135ggggjkRXVU+Hs98G4wKXNczG2+W4sAILaZu1ou8jep8LezorHQkajuPMa66HvqqdkWc3bTBs6NBgAgiQwVswHeJ1BjcHwpQwTZrSnvWT6zqf1NO1JHE7RsYh0QEpCv4DOT2T6iDB7opJovgdNos4LGPh2DKCyjkWMgTLBNwJMToTAMb1pv05ugQqSTZcyblq2pvbwpuMAVG25Y9w549m8GGnw51Ph1vQOwHHJ/RJA/vDYkd/7UsX6VljTLr9K3uZLMFC7IpuB1ZTIVXZSBDEloHqPdFblm3A7ySST3kmSdKWruEKZbr7q9kgTy6wSPgTTRFUjX4c+SOlhRRRTEha8oH1Qe1T9moo8oH1Qe1T9mopWdOLqVvJx9De9ov8AGm6lHycfQ3vaL/CmrEXgiljsBJpkRn2Z7evKglmCjvJAHxNQLxS0ULi4hUGC2YQDvHr12pWxvSO4bq3B2RbYMF9RBObvkCO6tjp1gVGPDR6dkMfFkcpP4So9wplvByX4N890n+i/x7iXXsxE5FBCDnEasRyJj4AeNeY3CAroNI1HeKstYBERUeERlTKd10B7x9k/DT3Vyt3udaikqK/BcRlbq31jUf8Acv8AuOdMn/xals6Eqe8fpvWTw3A2C1zrsxbQqYYZFAk3FKiF1MEjYLrvrsW+j5XVMRcAPeEOnrAE+un0NqybyJOmeYDBg4gkln6tR2mM9t52AgLCDkPt1tVXwWCFpSASSTLMxlmaAJPuAEDQACpywFVSpHNOWp2e0UUUCBRRNFABRRRQAVj9IsX/AGZtL6VwZSf7qtI18WggD1nlWwaVOI4w/wBqxVura8qFwDplhNG5ElSBrIzCsbopjjb3MzEdKeuVsGmHVVVrZRyjB1fPlm6x3ZpMgAaNppIq1xrhyWBaCsWYglj3xGsctTsK2cJhMKQCESdwYhh4ht58ZrB41gSQyKylyRldxmEKcyi4OY0yn1+MUTmpyTqkdMYuKZLh7N7B3bLuAq3YKsHVlZMwDBiugZcwMSfXuBs47H/1N9ghMPlXMFLTlQAkCR2c06++sDDqy4axhnJPVl7jsSDqwVdMpPZhSZO5Y9xJnu8UWwM5NzMwgBGKyNzJGoG23hS5VFSqLtCRi3/T2Y1tbVbS4cDMeyX7bHKQVaVLnMF3iDoQNtYmt2wogbf8JPiZ1ml/gWPZr0drK6MYdzcKm2wAyu2uUhzodo8aYq2PBzyTTphSpxkk4i94LbA9yZj/AC/Wmi9eCKWYgKASSdgBuTSl15uFnIjOxaO4bKD45QtZk4K4VvZTv8P5o2XnB1X/AHX41awQx2QZLYKnVSXUacjDagHfauMRAC5vRDpmETKhhmnvGWdOdOiOCAQQQRII2IOxHhSwVlMs3HgwMDwe+7K2JdYVgwtJLSQZGZjAgGDAHLemCiiqpUc0pOXIUUUUCi15QPqg9qn7NRR5QPqg9qn7NRSs6cXUreTj6G97Rf400YzDi4hQ7MI/2/WlfycfQ3vaL/Gm6K1EZ9hBscOa5eSzHad1T4ntfASfdTt5QLIz4Z4++SfXkYD4Kx9xrrhvD7aYvr2nRYWAIDEZSx/yz+Lwrd41w1MZh2thgDoyONclxTKt8dCOYJHOrY4XBx9GlkuSZ83a1m+zm8OfuYaqdK8s2jAm4pBBglWzabggDKSPAj3TVq2zAm24Nu9bOqbwY3HepIXKRvM7ipmAy7mOzG2xUZv8RIBGonRYrjdp0zq1Wc9H0Y4/ChTm/tGZuzH9mLbB5GY6doDfmKu9HMYptm1s1ossHmgdlRh3iBHrU1u9DuCi1muv9ISFjnbTRgp7maQx7uyOVJ63wyIyyl1QSjDWcxzFGHNWO45bjUV0v+IJM52vo3X4NVcYPDLfUuzKyBWBGQ5kZgNZJiVAMEAeFeXj2G0+ydJjltPL113h1vjCnq3LXSQyFhlYLpoocGdBziZ5VKbIo9D4IF3kOAqEgSEyn0WIX6QydS2Y+qrVlcE1yFVJKZgikZWUHfKpysddzOlKWCw63CS47YMxEa89ORnuqa9wvfJb1mQ2dVIPeNZ/ak3L/IareEwlztqAmpSEJtSwOo7GXMZHOfCsfD4jUKHS4CSMytLAiTldSAQQNJ121iazcHgGZcuZ0BILrOhZdmBBMHQag8hM1Otpbd+26sX6wsjkmSxyl1JPMgqR/mNNF7mSxNI1qKBRVCBW4liTbs3HG6oxH+KOz+sVb4BgLTcPW0xzDJ28/aEHtMAp0E7x3nnWdx4f9Nd8Fn4EH/Sk7iXSZ8H1eQyCXhJjcRI0MwToDPdSytukUjFtWhnboBoCr3UHYJWVaAzgZQSJkJO5PI+FR4/oRdsWuvDtcKTmtEAE257RWN2EBuUgHSax8F5aUFs51cXIbsZSRIAC6jkTJ9QrX4l0lbEAADskAycyurA855MhIjxM0jVcoeMpWUsRdVky2wFRoLRu/hPd47nwrIxmGe7dCxIDBVUbsSBzOgHjsACa0Vw4YpbkgMwBy7hFBd8vjkVo91bfCOHqrs4Y3ANFYlTAIknsqoBhgCNSCGGmorIq2WnNRO+EcI6qXcguRGnoqszlWdTMCSd4Ggird7Ff2lu0pHWXWyqDsBBLMQNYAB9ZgaTIsVGmHAfOPSzK0+KnSfVFWVI5Lt2zE6QcPv8AXNbuS1pSrJC6PpoWKjYMD2DMEaltKoPgrxnKm3Iq2vrI2/WnLF4wt2nIgeMAfHaoOsOUP1blDtcC5ljv7JJA8SIrJpN2PHK4qkhYsYC+x1tZfHOI93P9q3OEcPNlCs6EzlHorO8d0nXTSpxjV03gmA8HIWG6h4yk6HSa7s31cSpBAMGDMHuPcayMUjJZHLZklFFFMTCiiigBa8oH1Qe1T9moo8oH1Qe1T9morGdOLqVvJx9De9ov8abqUfJx9De9ov8AGm6tRGfZhXdu6VMgkeo1xRWiE2I6q/H9RaS5lHZaIcepgQQD4VyqWLWuHsqrndyMxTxUsTJ7hsOfcY6KZTYFq3xBlXKoAGviSTqWJO7EkmfGszDcNtoBCjSNTqdP2qzRStt8mrYr4/Gpatln22gCSxOgUDmTWPg+Op1JstaNskEguwZHYdorKtKMQDA5aRtVnpIvYRjsr6+GZSoJ7tSBPjSlgr3buruo7UHkQ0Tr6pqU2WxwUlYx8EGGLxfvi2QY6vMLebQfbYjQmR2ddN618VieGQQDZB1AbrSxUnQHRj37Uq2ujq3QfRA7mDNJ3nRhGvdVhOEmzhmtBurtkgFFe4VbkIBI10GhkCOdKqrceWNt8nF7ilgZTmBMkPpo3czgaTMbjnW/geMYQ2cpUXDorN1F0nO2oTMqaNyGWPRkVlcJw4a3dthAxIcBiNO0Ni3eJ+EVFhuELaW4tvsshDFGAylvSUtBIIbtajaT3RWqv02cG+BkwoOXXNEnLnjPl5Bo5/r31NUeHvZ0VojMoaDuMwmD8akqpyFPjInDXh32n/VTSNfwsXC+hZZQE6FRupBOmoPMjY95p443bZsPdCglspgDc94HjE0opcS72gxDDSQYPqPv/wBaVy0uzpw8EeBwQuSCRlPpnMG0/wC5l08Ime4AajSxV9c0LtH6Dcn31SfEpbBJYt62n4ch7qp9c1x4EguQo95yr4xJn3GklJzZds3uAYbrrxuEdi2Cqzzdt/goj/NTRUeGwy20CKIVRA/39Z3qSqJUjhlLU7CiiitFKdzHhLklGcIUgLlOrSCDmI7QUkgdwLd1WT02dS2ayVEiDvlXmTG7b6bba1mJhLrFz1V7IWbKUWRJMG4siNQFGx2Y/ary2oObNdDADtKVykRvnU+ie/b1VJ8l4QTQ0Nxq0FYXAo7AuXV00B2DT6R7P7eFVeMpbuHrEfJdBRW0nPnWURwPSglTO4E6gGsBOH2rjKqoWcrKrGwPMk7DTUmoMfwo2GC3LcSNO0WVo+0j6Sw5qwDRMeObho/LNm5eCXChJbVAGyNEsoIUkCAZn3VNWdgAepwvZg5SQwjKAykspE7klCPUfGtGqxdkXswooorTBa8oH1Qe1T9moo8oH1Qe1T9morGdOLqVvJx9De9ov8abqUfJx9De9ov8abq1EZ9mFFFFAgUUUUAFFFFAHN2yrqVYSrAgjvB0Ir59bwai5mLCULI4JG4lNR46HxmvodZONtpbS6zW1+jvEXCMzzlhVt6Sgyk8952FLNbFcc9LMjhvDXvP1Vq4UIA1ys3qBYejtz1Na3EOg1+3ZDda1y4pzFWKi2dCCAQoIMHQn/XTHsYp7TF7e5EHUxv6WWYYgTE99MA6cvlYZDIy9WGgydZZ2GgjTQa/6STX6Vk5XsL6ccuWP7NrNxWk9nI0ydTBXRue1bHAuj744vcvi5aV7ai2YAlRJkjf7egO4nevW6Q3rkN1llNSdEZ9TtrKgGCRz9I1Vx/G8QiKVvIwUk9lChAhjqM5BTltI0M71qNeto3rls27rWyzEASpZVWdYJXISCuw5EcxtXVQWcMQxZmDE6SBl9bESRmMCSAJyjSpnuBRJIAG5JgD1mrI5D2l/pTw2x1buy5bpVsjLIdmA00X0vEmYrUw11Li3b75v6exIy6qbt0R6jlEqoHNm10USt4ew1wM+UmZJgEqoP2RvA/9nXWif8q/SuODb/0VbHDbdvWJI+03aP67V3wOx/1VotpOdwPEKco+BJ91WCkjUaGquOUjK6mGVgVPceR9XI+uoJ7nU91Q80Vm4HiLtZtXnthbdw5MysTlfNkGYEDss0ZWEjUAxvWlXS00cPAVX4jiertO43VWInaQNJ8KsVR42xFhzExBI71DDOPwzSguRd4H0+uYV1sOGuKR2DoDpy7UAyI5zJg1b6U8VOLuBOrdblvOroQug0zSVYyNV+PjVe//AErTuGntKmxO0FdVM7aireF4TcsEuiKwKwVDZWABnQZcp+IqbarY6ljSdmPhuOX7RCpcMkhYJQSRsCbkD9Rv4it1ekLYnD3bN3s3V9EEEEOjQRlbVXBlSvj3Urca4S73kykKC0upC5m1mFY7aHtLIzADeKu4xj1punbMpgHXsKFWCRvCLLczJ50zjDQmnv4K4tyew1YRkN2EBItp1ZMDKCCNjuSRuOWXlNX6XOjGIdrtzNEFFYxJ7RZhJJ3JAieYVaY62PBCSp0wooorRRa8oH1Qe1T9moo8oH1Qe1T9morGdOLqVvJx9De9ov8AGm6lHycfQ3vaL/Gm6tRGfZhRRRQIFFFFABRRRQAVHirWe26/3lZfiI/1qSqvFcR1di6/91GI9cafrFBqEfA445VzDkP+Crq4lW0/Q1lWrHaC8isa7So/2/apL/C8qkglYBOjHkO46VCkd5vYPo7ZYhyTr/dJX3HLBNaN+xhrKOYA7JzSxMrGoMnuqjg+itxQM2IOwlQgkGNQCTG/hWlhej1tDLZrjDUFyCAe8KAFnxinUWSeWJZ4VbZbFoMZYW0md5yj/wBVaKzvRRVDlAWk/pBh2XMCSznUSxc3JEGfSM+6sW9wVl1tmQNgYkeqdD+lbVFEv65GjNx4F7EYdwBpIOkGGZfCAOz36fGu+FcEa/eW2wIUgs5IjsCJA8SSF95PKt6rXD8WLZYxJI093ee6sjBatx3mbRg9PuL9q3hrJK9WVY5NIcfRoBt2RqR4qORqzwu7ca2DdUB+caT4x9k+FWyBMxzJ95Mmimk23ZO1VUFUOOGbDrp2xkEkKO1p6R0Gk6/vtV+svpN9VfuBQt/gFxSx9UA+6sZi5NK3wmzewRtWSUNwSIYkFpBDy41AKg6ATp30uOMZZJQ22fKQpZIZZIkb67Hu0qlhLr2mPV3GBdQoLHMIGuUTqund/pW7h+k+KVSrYftdps4IyF9k0MNtAJOvrqNnQlOBlrwLGMWvdVAWSyPBNwHcZRI03EwZ28avEuIq6IoUAHM5A0kKIyjnJYgfGt7GdOT6OV8pUArqrLuGAMiSBBBHd8Mro/hetvO7DNkYEMwGfNJeTGisZWY8aErBZJK2zd4Rw8WbQH2iAXPe0beAGwHID11dooqxzt2FFFFBgteUD6oPap+zUUeUD6oPap+zUUrOnF1K3k4+hve0X+NN1KPk4+hve0X+NN1MiM+zCiiigQKKKKACiaKjxOKW2uZ2Cr3sYH60Ae3r6opZiABuT8B+ukUu9JeK5l6kJcRmKswdChyTKkA69pl90GYqtxnjb3GU2y1tEbMriVcsJAb/ALVg6AjXn3VNiuInF4a1feDew9zqb5AjNbu/RXI/xAbcy1MkpRdclowaabM1cDoDMMDIPcanuvGUlS0OhKjchTmIE/4due1Q3rrA6MAe5lOU/wCYGR6/0ru3cZuQEdxz/CIj/mlcp1jZguKWr30bgyJiCDExMMAYkETtIIq1S7w5C1rEIB27Sf1Ng8w6aXVHg65QRzknetDhnH7d4hQSjkT1baMR3ryceI/Sun8T9OGUKbXhpUUUVggUUUUAFFFFABRRRQAV46AggiQQQR3g7ivaK0BPwvCw2eyWZeqYqCIzEIewdf8AtK1ducIuxAvkDmcomP2/SvekvBzlfEWnKOqlmXdXCjeOTZREjuFLnX4lliRB5gtEHw5/GotUdsJakWMaiowRX6xyQJ7iTAE+s77CnHhHD+otBJk6lj3sdTHhyHgBSCLWQjWSHQk8yQyn9K+lmmgSzPhHlFFFOc4UUUUALXlA+qD2qfs1FHlA+qD2qfs1FYzpxdSt5OPob3tF/jTdSj5OPob3tF/jTdWojPswooooECiiigApQv4k37huNsCRbH91QYn/ABNEz3QKcKX34CygZSGgeo+4Uk7rYtiaT3M5lkQa86O2Q2JfDsYXE2ntE9zqOstNHepU/Gu8Sht+kCPWKsdCrHW49GI9AXHP4cg/VxWYb1ovk6srJaOY27sI6NluAiQrDnpqVOhBG4Iq5b4f2DMyfQggqY3mB4jmCJXSDTlx7oyMQy3Ubq7yxDxKsBqFuLIka6EaiTuDFYH/AMDira5eoVz/AHkuJB0YAxcKnmOWwIkzVJ4GnsJHMmtw6NoBjkgQrWXlc2YQQraHmJUb6iSOVLdzAhQ1pt7bsk8wbbFVYHkYAM078B4Pet3RduAKxGRbc5iqSCe0DGgUKNTvr3VR6R8DJxRZSMtwBm71cDKdOeZQvvB76aUH816hVkWtnXDr5e0hb0o18SNCfiKs1zbthQANgK6pUQfOwCiiigwKKKKACiiiKACiioMO633dFuALbXNedYJRdeyp2DGDr9kKdJIpkrdAVOkd3LhL3eUKj1t2R/KlvD28gK/ZHo/4e73ftFd30BJJZ8mbOqO7Mq93pHUgcyTrrXYM6jXuNQm03sduKOlGbjLBFot9oy3v3Ar6BZvB1DDUMAwPgRIpKe4ryoOvq5+vatzoZwe9cS4nXMlu3ATsI8Mdcst9kCDGh7W4psSbdCZltZt0Vl8J42t0uhdGdWgEArnWAQ4RtQNSNCRpvrWpVDmewUUTRWGC15QPqg9qn7NRR5QPqg9qn7NRSs6cXUreTj6G97Rf403V8x6O9KThEdRbD5mDTmyxAjuNa3nIP3A/MPy1qYkoSbtDxRSP5yD9wPzD8tHnIP3A/MPy1ti/OQ8UUj+cg/cD8w/LR5yD9wPzD8tFh85DxRSP5yD9wPzD8tHnIP3A/MPy0WHzkOt6wriGUEeIrzh+GWwxa0oUkESByMd/qFJfnIP3A/MPy0ecg/cD8w/LRf6GifB9FPF7kbj1xXWG4uy+l2h+tfOPOOfuB+Yflo85B+4H5h+Wm+j9M+Uj6Pd4wxPZAHIcz8aoDx1pH85B+4H5h+WjzkH7gfmH5axzb5D5yHiikfzkH7gfmH5aPOQfuB+YflrLN+ch4opH85B+4H5h+WjzkH7gfmH5aLD5yHiikfzkH7gfmH5aPOQfuB+YflosPnIeKKR/OQfuB+Yflo85B+4H5h+Wiw+chzxeH6xCskTzH/Nq84Fw4W8PirZKgupVeQI6tgI/zMdKTfOQfuB+Yflo85B+4H5h+WtjKnZumdUXbuHZPSUj/nfWfewYk5UGu/aIB9agwak85B+4H5h+WobnT0NvhUP+f/wqOkupy/UWbNoiJM9wGgHqApyw46jhV2PTa3dYj7QZ5VZHguX4UiW+niqZGFUHvz/+FTDykH7gfmH5apjeh2Jk1S2SObXA84AKEnkI2+O2lMfR/D3LStbfNlBlCxJgbFZJ79R6zS95yD9wPzD8teecg/cD8w/LSpUE9UlVDxFFI/nIP3A/MPy0ecg/cD8w/LT2S+cjT8oH1Qe1T9mopa4/0vOKtdWbQTtBpzzsCIjKO+vaUtjTSpn/2Q=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5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14" y="0"/>
            <a:ext cx="9094571" cy="76470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Мотиваційна спрямованість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7267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сукупність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фізіологічних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психологічних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процесів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спонукають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дії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спрямовують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поведінку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людини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визначають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високий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ступінь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її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готовності до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здійснення в стислі терміни і з найбільшим ефектом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діяльності,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що запланована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uk-UA" sz="28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uk-UA" sz="28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Методики визначення: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особистісний опитувальник </a:t>
            </a:r>
            <a:r>
              <a:rPr lang="uk-UA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Роттера</a:t>
            </a: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</a:t>
            </a:r>
            <a:r>
              <a:rPr lang="uk-UA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опитувальник </a:t>
            </a:r>
            <a:r>
              <a:rPr lang="uk-UA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Гербачевського</a:t>
            </a: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</a:t>
            </a:r>
            <a:r>
              <a:rPr lang="uk-UA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опитувальник </a:t>
            </a:r>
            <a:r>
              <a:rPr lang="uk-UA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Реана</a:t>
            </a: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опитувальник </a:t>
            </a:r>
            <a:r>
              <a:rPr lang="uk-UA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Елерса</a:t>
            </a:r>
            <a:r>
              <a:rPr lang="uk-UA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тощо</a:t>
            </a:r>
            <a:endParaRPr lang="uk-UA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2" descr="http://siver-info.com/_nw/42/64442560.jpg"/>
          <p:cNvSpPr>
            <a:spLocks noChangeAspect="1" noChangeArrowheads="1"/>
          </p:cNvSpPr>
          <p:nvPr/>
        </p:nvSpPr>
        <p:spPr bwMode="auto">
          <a:xfrm>
            <a:off x="155575" y="-1995488"/>
            <a:ext cx="6677025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4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63500" y="-8794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15900" y="-7270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4" name="Picture 2" descr="http://www.hrka.com.ua/uploads/posts/2009-02/1235304961_motivats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922592"/>
            <a:ext cx="2291957" cy="21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http://pics.livejournal.com/realadomik/pic/0015c91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0983"/>
            <a:ext cx="2348260" cy="21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hlinkClick r:id="rId5"/>
          </p:cNvPr>
          <p:cNvSpPr>
            <a:spLocks noChangeArrowheads="1"/>
          </p:cNvSpPr>
          <p:nvPr/>
        </p:nvSpPr>
        <p:spPr bwMode="auto">
          <a:xfrm>
            <a:off x="457200" y="3679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20" name="Picture 8" descr="http://www.iworker.ru/data/cache/2010/12/23/18043_9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07" y="3356993"/>
            <a:ext cx="2592288" cy="132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95" y="0"/>
            <a:ext cx="8208912" cy="76470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</a:rPr>
              <a:t>Психічний стан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65108"/>
            <a:ext cx="877267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узагальнена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картина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психічного </a:t>
            </a:r>
            <a:r>
              <a:rPr lang="uk-UA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функціо-нування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вищої нервової діяльності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організму в обмежений проміжок часу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уявлення про яку у свідомості людини реалізується на основі </a:t>
            </a:r>
            <a:r>
              <a:rPr lang="uk-UA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самооціночних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про­цесів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ураховуючи той факт, що адекватна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стала та гармонійна самооцінка сприяє найбільшій продуктивності різних видів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діяльності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  Методики визначення: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методика колірних виборів </a:t>
            </a:r>
            <a:r>
              <a:rPr lang="uk-UA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Люшера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особистісний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опитувальник </a:t>
            </a:r>
            <a:r>
              <a:rPr lang="uk-UA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Малкової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психометрична шкала </a:t>
            </a:r>
            <a:r>
              <a:rPr lang="uk-UA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Цунга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для самооцінки депресії;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комплекс опитувальників Бойка;</a:t>
            </a:r>
          </a:p>
          <a:p>
            <a:pPr marL="85725" lvl="0" indent="-12700" algn="just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опитувальник САН (самопочуття – активність - настрій);</a:t>
            </a:r>
          </a:p>
          <a:p>
            <a:pPr marL="73025" algn="just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тощо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63500" y="-8794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data:image/jpeg;base64,/9j/4AAQSkZJRgABAQAAAQABAAD/2wCEAAkGBhISERQUExQUFBUWFRcWFhgXFxUUGBkYFBQXGhcaGRQXHCYeHBwjGRgZHy8gIygpLCwsFR4xNTAqNSYrLCkBCQoKDgwOGg8PGi8kHyQvLCwsLywsLCwsLCwsLCwsLCwwLC8sLCkuLCwpKSwsLCwsLCwsLCwsLCwqLCwpLCwsLP/AABEIAL8BBwMBIgACEQEDEQH/xAAcAAACAgMBAQAAAAAAAAAAAAAABQMEAQIHBgj/xABCEAACAQMCAwQGCAQGAQQDAAABAgMABBESIQUxQRNRYXEGIjKBkaEHFEJSYrHB0SNygvAVM4OSouHxJEOjwhdTdP/EABoBAAIDAQEAAAAAAAAAAAAAAAAEAQMFAgb/xAAwEQACAgEEAQIEBgEFAQAAAAAAAQIDEQQSITFBE2EFIlGBFHGhweHw0SMykbHxFf/aAAwDAQACEQMRAD8A6jRRRXmzUCiiorm5CLk+QHUnuFQ2kssCRnAGSQB47VWPEU6ZPkD+ZqqkLSHU/uHQeQ/WtOFzySEk27RR4yrOy6zuMZhG6ZG+5z3gHYZs9ZJ59NcL6kl0cQX8Q937VPHKG3BBqC6iYISiB2xspbQCf5sHHwqhaF3BJjeGRTggkMDsCCjjZ1IPh1BAIrmGsnjM1wA5oqva3WrY7MPmO8VYrShNTW5EBWksyqMsQP76CqnFuKpAmpjjoBuckkAbDc7kDA3JIAqrw3MoLssqnOP4qGNj5Kdwu/hyNUai/wBKOUsh7Fw8SHRWPuA/M0DiQ6qw+B/I1vIoRS2ktgE4UZY46AdTUFjeRzBtOoFTh0dWR1JGRqRhkZG4PI9CaQ/FXtbkuCeOi5DOreyc/n7xUlL57TG67EdRU9nd6sg7MOfj4inNPqlbw+GBZooqC6ugg7ydgO8/tTcpKKyyCV5ABkkAeO1VzxFOmo+QP61VMZILvlsAnABY7DOFUb58BuaOGSSPkvAYRsV1Ojsc/eVNlPLbJ51mz1knl1rhfUktDiKddQ8wf0qxHIGGQQR4VUvo3CExxiRtsKX7Mc9/W0n8qp2pZl16HhcEqytg7jxHqup5gjn4HIBDWTSzNcf3wA5oqC1utY7mHMfqPCp60oyUllEBVee+RDgnfuG5+HT31Xvrw57NDg/abu8B4/lRbWIApLUatVvbHlkm3+J9yN7yBWy8TH2lZfmPlU4hFYeAUn+MuXOCcEkcgYZBBHhW1LZICh1Jt39x86u284dcjyI7j3Vo6fUxuXuQS0UUU0QFFFFABRRRQAUpkftJj3J6o8/tH47e6mwpLwg5ye9mPzNIa6bjXheSUTcXumjhxFjtZGSGHIyO0lbSpI6hRlz4Ia34nwt7FBOJ5po1I+sLKQ/qMcNKmFGgpnUQPVKhts4Ixbpr4nbq3sx288yDvkLxxZ/pjdh/rVxz6ceLzXHFzbIWIiWOKNFJ3eVFY4A6kuF/pFa3wvRVvTZks7hO6x7+PB2m+LyTpaxP2bFDLLIArMkYbSAgYFdbvkAkEARucZAqDsZLa57B5XlSWMyQvJo16o2AljJRVBGGR12z7fMAVx36dI5ouIQPlh/6aLQwJHrRs+rDDqGOf6hXTbHjxveDWV45zPHNBv1L/WBbScvvo77fj8KtegqlpXFJZxnPucq1qeRvdjSQ45jf9x8KYKc4I6/rVW8Gxrazb+Cv8v5CvPaCb+aI8xDxqd2SQocSSMsEJ+60riNWHkWL/wBNTTQ2dnxCC3tmjQyxsksCtkhkTtIpinMMVSRWbm2pCc4BqK1dRNYFyAnbnJOw1tbTCLJ8WOB+Ir1xXhuEW8tz6V3EoBKwSy626BUjMKDPjsAPA91bGkrjLR2Sn5z+nQpZJ+osHZFjrLRUrnlv+0YRJbGMsAjuZAygpks0a51gNtsyE9wG5scI4P2CtqcySuzNJIcjWWYkHRkhcDCgDkFxSf4aKhnJZveSWRKWXfqMHHQ7+R5/Km8lK+J+yfI1jz+SxNF65QxpVG3aSM3QHSvkP3O9X4W/hqeugH/jVDg/sDyp/XzexJeQRtxaVwIoojplnkWJGwDoXBeVwDtlYlcjO2rTnOcVJe8PayaJxLLLA7rFIJWEhjaQhY5FfAOkyFUZTkeuCMaTnPB0D8TkLf8As2kfZj/+iWTtW/8AgjXPn31xP074pcXnpCY0ZjouI4IlBOFEbKDt/MGYn9q29Boq/wAL8yWZc5ErbHv4O2yo9xcm3jkaJY0WSaRQpfMhIjjTWCASFZmbBIAUD2siG3V4biS2kdpMIs0LuFDtGxKurFAFJRwNwBtKmd9zxL6YJ54OOSSqzI2IZIWBIIAiUAqfBlYe412SfiourXhd6MCR3jUgd1xGyzJ5BlD/AOiO6pu0FUtI0ks4zn9Qja95YuD2bhxy5HyPP9/dV+6n0IzdwJ9/T51T4mPUPka14m2bYHvEefey1gaKxquS+g6yKxhbQSMFyCRqJALHcZIBOM9wrMfAGfee4mdu6J3tox4KsTBiP52Y1bsvZFYvePQQPEkjaWlbA5AKMH1nY7KpYBQTzZ1ApfTOUpvb3+pzLCXJcseHiJAgLsATvI7ytueWtyWI8zVbiHBe1bV21wm2NMcnZr54C5J8yRtypulVeKXqwxSSsQFRGYkkKNhndjsM8vfWp6XGV2VZFEVpcRuFMgniPMuFSVNtjlAEkHTGlSOeWreA6JcdG2943H6ipeG8UW4jEirImcZWRHidTgEqVcDlnmMjuNQ3Ptp/Ov51mNuF64wy5dDKiiitwAooooAKKKKACkVmdEsiHoxI8m3HyNPaV8ZsmJEqDLKMEfeXw8R+ppTVVepDgA4rFbuYhKxVy+IWR3jlDkb9myEMPVznpj2tqj4d6F2cVybrQ0lwf/dldpXGAFBGo4BwAM4zgVSWygnbtCCJcALKrESJpzjQeSjc5GMNn1gatJe3cWzxi5Xo8RSOT+qFyEJ8VcZ+6KVp1EoQ2Rm/dN4/48HEopvLRe9IvRy2vouzuYxIoOVOSrKe9WG4/I9a8+nALPhkUWTcNCkw0KzmVI5JMgP2agZOdgcMQWyANyGj+kEp2SzuS34+xiX3uZDgeQJ8KgitG1ie5dXkXPZomeyhyMEpndnI2MhwcZACgkG16myEXGUsL6J8v/H97I2J8pFq7vlaMMpyGGV2Iznlsd6ZW8WlFXuAHwG9LbKMyvrPsKcr+Ju/yH502qdFVsi5PyWiG1hU64ZFV1BKsrAMpXplTsRjBppw2whgUrDHHEpOSEVUBPeQo3PjVbitm2RKgywGGA+0PDxH98qXx8SuiSYxbOnQM0sTjbqwVwd/wilLK51zaT4774I4PUrJSL0wIkjhgBIllnj7MqcOnZsJJJVPQpGrb97gfawY/rd+2wjtI/xGaWXH+mIkz/uFS8O4X2btLLIZpmGkuQFCpnOiOMbImdzuSSASTgYvjqVWtzaz4S5/g4cMl+3hKIFLvIRn1nKljk9SqqNuXKl/FJM4Uc2IUe+p7u/Cg71Hwy1LN2rjH3Ae4/aP6UpVCV9mWWdLAzVQBjoBj3Um4W+klDzUlfgdqdUp4ralW7ZBnbDgdw5N7uvu7q0dXVvhx4AsXnCo5irHWjoCFkjd4pAGxqGtCMqcDKnI2BxkVX4L6G2dtM88cZM8hYtLIzSSEv7XrMds9cYzmprO/DAb1rfyXDFVhMaKQS8jgyEdypECMk89ROBjkc0nRq7Ir03LC/Pg4lBPnBj0o9ErS/QLcx69OdDAlXXPPDDp4HI8KrcH9EoLURhDK4hDCESSF1j151aFwFBOSNWCcEjODipYJbuN1WQxzxtsXVexdDjOWQsVdemVIIyPVO5qzdXoUc66u1du304yyn9GEYLOWitxWTI0jmxCjzO1Xb+11Qsg56dvNdx+VU+GW5du1YYA9gd+ftft/wCKbUxpKdtbz5O3yKuE3IZRTTAYFWAKkYIIyCDzBB2IpLe25hcyKP4bHLY+yT18j8qvW16GHOs6cZUTDtYPGenMX1XStpJNbjsZpmWKaVU9R4lXTHq0rjW5woA2FNPRSxSVpjO0k7wXGIzNLJKFBijkQhGOnUNZGrGfV51f4/wL6yUdZBHIgZclO1Rkk0lldNS5GVUggjGOoJFTcD4WLZGBfW7uZJGxoBbSqgKmTpUKqgDJ5czmtWfxCD0ySfzf3yGyG3GOcjWR6Wqdcyj7uWPu2HzNZu77oNydgBzNWbC00Ak7s27foB4Cs/S1Sss3vpB7FqiiitsgKKKKACiiigAooooAW3vBVYl0PZv1xupPiO/xHzqn2Vyn2A/irD8jg0+qBr2MfaX45/KlbaKpcyAVf+pOwix4llA/OpoODMTmZs/hXOn3nmflV9b6M/aHv2/Opwa5r01S5XIGAMcqzRRTYBS+74OrnUpKP3jkfNf1GKYUVEoqSwwEn1O5XlobxDY+RFH1W5boi+JbPyAp3RS34OrPQC614MAdTntGHLOyjyX96Y0UUxGEYLEUAUUUV2AruuCAktE2huo+yfd093wqtouV5x6vFWH6kGnbuAMkgDx2qH6/H94fM0pbRVJ5lwAqxctsI8eLMoHyOasW3Bd9Uraz90eyPPPP8qYR3SNyYHwzv8Klqa9NVHlcgFFFFNAYIpZNwMZzE3Znu5r8OYppUcs6r7RA8/2qucIyXzAKhaXI+4fHUR+YrZeHzt7TIg8Msf0FXf8AEo+8/wC1v2reO+jOwYZ8cj86VVGnzx/2BracPSPcZLHmx3P/AEPKrNFFOJKKwgCiiiugCiiigAooooAKjuJwi5P/AGT3CpKVO3aSn7qnSPP7R+O3upe+70obiTOh5fa2H3Ry9/easpZAdKnjgyMYyOVU7P0ajhkVoMxLuHjBJjcY2OhjhWBwdS7kZBznbIjCV+ZSZDeCV7MGq5haPdD5jofd091TcU4O87KpldIQDrSMlHkbOwMqnUEA6Lgk8zjYy2/DliQIobSM41M7nc59pyT86mVcqUpRfIKWTa2uQ4yNjyI6g1NSuQ9nIG6HZvI9fdzpoTWrp7vVhnySRXNyqLlvId5PcBSWTjJeURamViAdCK7FQc4MjqCEBwcZIzg86lSTtWMjHCjOnOwCjmTnl3k1pb8VU6mtraSYMQTIoiiRyAACJJWXtNgBqUEYAwaVsulZJxguF9ufzIfBbHDR138yTUV0ohQuXZFXmRqPM49kA53PdTGxdnTLxtE2SNLFGO3XMbMpB86r39+8baVt55ds6oxFpHPbLyKc+AHWlI02qXf6/uG5EVjxdXVW1K6N7MikFT54299M6SWVzbuXRFMUjFpHjdTG5Le0+hvaBPNlyM9d6u2EpBKHpuvl1Hup+i97/Tn9sh4L1LuMcUaJD2aGWTbSg8SAMnoMnn0AJ6VduJgilj0Gf+qR25llkMUIDTFQ8kjf5cIfIVmA3ZvVOmMc9O5Ublqbm5KFay2RJpLLJbOynZCZjGZTnGkOUXb1RhiCcHnjTnuFbcLkdi0c0WiRMZK5aJ1bOGjcjwIKn1lI6ggmKC/mkWOAEJcNPJbyOBkJ9XDNLKqtkesiqVByAZkzkA5vxGa3mWC4PaLJq7CfAUuVBZo5VUBRIFBYFQAwVtlK4Kj0F8oTnNefusfscerHKSNpbFT0qJJ2jOGyy/EjyPUeFWbqbFUHnzSMY2UvKY3GpyWRurAjI3BrNLOFT4JQ/wAy/Hcfr7zV27uNCM3cNvM7D51swsUobilrBBe3pB0J7XU/d/7qhdHsgCUkmdzhVQBmJwScsxCqoA5sQPfgVkTLDE0smSANTYGWYk7BVHNixAA6kgVet+DcQkUO0lvbk79l2T3BXweUTIC3fpGB0J50nVTdrptxXyr3wcTnGHYWsWpAWQoSN1YqSPAlCV+BqlxWYxneCR48ZZ00Np33zHq7RsDc6VO3fUx40YO1S8CxvFH2upNTJLFnTqjB9bVqIUx7kFlwSGBM9vwviEqhy8FrncRGJrh1B5a5BKi6u8KMD7x51Nfwq5za29e/By7o4IUkaLvZO7njy/amKOCARuDypYk8qym3uFVZdOtGTPZyoCAzKG3VlJUMhJxrUgkHaXh76WZOntL8dx+vxoplZTY6LuyxNSWUMKKKK0ACiiigAooooAwxxSrg49UHv3+NNqTcJbGVPNSVPuNZnxBPaiV2c1+mjjrQXCoiIWkt09dlVyqh5wwQMCFLFlOsYYdmMGvD+iPppf20ymGSWRRlniLM6MiDU+VOQAFBJYcgCc19Bcb9EbO9KG5hWUoCFOXUgHmMoRkZ7/1qPhn0ecOgJMUGjONQEs2lgpyA6F9LDIzhgRWro9fQqI1yXS9hSyqW7KOVfSb9IVy01xbMrwsjoiqszBUUKC5JiKiR2Y82yoXYAHJpH9Fssz8TtmJkZBJhjlioLRSaQx5DOk4z3Gu6ca+j/h11K009sryNjU2qRScDAyEYAnG2ee1VrfgHDuHmPSohBdjHqklMYkKEEgOxRXKZGTg4yB1q2zX0+k64xeWn0vYhVyzlsZcTX1T5Gs30x+rE9Sij/fgH86h4pONG2+RtjfOeWKm4rFi3YfdC/wDArn5CsHRJ7JscYWMI0YIBBGCDuMeVM4lpdw+TKiuace9Lre1llg4gLy4lWRWUCRlhaIysf8tZETBh0j2Thw3dXXw7S/iLGs4wV2z2I7IsdYePwNcJl+k7hOWCcLGkyROCRDkKhj1ryOzBW6/bNWV+k3gzdriylhLlQjRhF7MaVDEGN1II9Zhjwr0T+GJxxu/QV9Y6/c2yMVLKrFTqUkAlTjGQTyOCRkd9UZtpEP4gP92360h9B+JrctNNBJObXZI1md3w4di2kyEtgR9n9ojLt3CntwcyIPxD5bn8q8zfU6dSq85wOQlujkk40+Ix4uo/X9KSy8VNvYcZmQ6ZFb1SNiNVlbrGQfAnI8QaccejJhJH2SG9wO/yNIH4BHdK6u0qLKqpKI2CiRFOVDgqRsc4IwdyM42rWqvjpr/Un1jBM6HZXlCD6G5JSlpLKWbtLy6QM5JJ1WakHUdzvAR7qq8T4nNcelqIGYpFIEVcnSqx25LnHLmXPvrpMXo9bi2S2RSkcekx6GKsjI2pXV+YYNvnrk5zk1pwT0St7aaW4XXJcTf5k0pDOQcZA0qqqNhyAzgU5X8SrlCXvnH3E3U00b8QQ0sRDmrnGJ5WmZImiQRW7TytKjuo9fTGuUYFdWmU6sMRoGAaj4XMJow+kowLK6NjUjocOjY6gjn1GD1rL1UJQqVjXDNanUxxt8mLfaaPzI+KmrnGj6ijvdfyJ/SoIVzOoH2csfhgfM1Y40mYifukN7gd/kTVNCbokUTeW2UeNHTAsmCVhmgmcAZOiGdHc4HPSoL4/BXq7q2eZreSK4ZI1OtggR1mRl9UFiDheuV7/IhJYy5AqBPRyIZ7N7iBSSSkM8sUeSckiNThc/hx8aY+FfEIUQdU15yLXVOTyip6eOJLqEoC/wBSUXFwFGohPrNs4TA5sUhkkC8/4S/eGfW3sRuIo2guDGC0cgkjCOHjG5XLZGlh1FKIZbSzTRrigBJb15ArMzc2ZpG1OxPNiST31W/wGA+tDJNEr5bFvPJHGxbcsERtAJ6lQM8+dbC+JQWXJPAv6T8EvpFOsl9bRpu0CSySkfYWVNEanxc5YDuiJ7qhO0yeZH/E1PacPigUrGukElmJJZmY82d2JZmPexJ2qvCdU4/CCT79h+fyrzuo1P4rVqcVwuByuGyOBpRRRWmdBRRRQAUUUUAFJ+JwmN+1HsnAfwPIHyPL/wA04rBGdjVVtasjtYFEX+ELKpcgZCqVBbwBYgfEiq6+khHtWt4v+kJPnCzUTcIdDmEjH3D/APVv0PxqL69IuzRuP6Sw+IyKyvSnTw45B8krek33ba8Y93YMn/KUqo+NUp4Zbhla4RY4kbWsOoSM7gEK0zD1MLnIRdW+CTsBVj/EJG2WOQ/0kfMipYuGSSHMp0r90Hc+bDl7q7irJv5I49yMGthD2jhsYjT2egLDlgdw/am7oCCDuCMHyNCIAAAMAbACtq0aqlXHaiRDZOYnMbcxyPevQ/340h+kz0E/xGAPFj6xEDo6a15mMnoc7qTyJPfkexv+HrKB0Yeyw5j9x4Us+syQ7SKcfeG6n39PfSEoWaa31aiGlJYZxGy+iW7mWRopLd+yIDrrdJFJCnDROgZSNWNxzB586m//AA9dCfsDNbmUMoZUZ5CikAl3wgCqAcbkFjsAa7LeR2lxgzRQykbAuisQO4MRnHhW9vcQQLohSOMZ9mNVUE+Sjc1qS+ONwxGHzfoLrT88vgscK4bFZ28cEQwka4HeTzLHxJJJ86k4cmtzIeQyF8T1P6fGoobV5TlwUTu5M37D502RAAABgDYCs3TUSc/Vs7GvZGHQEEHcEYPka8/GDbsVILYBKchrHQZJAz03NeiqG6tFkXSw8u8HvB6GnL6VbHAZa6PMH6SbWNgkyXMEh5I8Dkn+Ux6g3mDU916cjSexidmC6sylbdAOWSHPaNj7qIxOPEVPd8KkClWRbiM/ZYKfijbH3Utj4XEhysVzEQCMRyXUQAOMgLG4AGw2A6VTUtPW/wDUhL7PK/Z/qVSU30y3FH2KmaaXSWYStI6uEvGUjso47cEsqoQAgGXJCnDAsGltJ2RJJJQFknlaZ0BBCFgqrHkcyqIgJHNgx61VsOFBSDFA+oDSrytIxVcY0q8zEquOi07suFaTrkOpun3V8u8+NMau+WriqoR2wX1Oa69ry+zbhVqVBdvafp3Ach+v/irrKCCDuDsffWaK6hBRjtRcIo8wPob2T7B7x3eYrb0ga4e1k+qSCObSShKhySFJCrk4BJwNRBx3dza4t1ddLDI/vcHoaVvw6aP/ACzrXuJ0sPfyPyrOs00oTVlaz7B4wfMM/FZ2YlpJC2vWSWbVrHJieeod/SuhfQ3dX73EvZy/wVAeUS6nRmZtgMHKuRqOofd3Br03Gvo7WWftVtky0olkDpIwY6SGAMTr6jEhiveuxGoivRejvo41tF2UMQjBYs7NhdTNzOkZIHQDoAB41uavWxs0+2uOZPw10KwqalyO76+AGBuTsB1NT8NtCikt7Tbt4dw936mtbLhoQ6mOt+89P5R0q7WTpdN6XzS7Gwooop4gKKKKACiiigAooqOecIpZuQ/vA8ahvAElQNfRj7Q92/5Ul4jeTNp0xs5dsKgOhBgElpZMHAAHcckgAGmdtZ+qNQAbAyAcgHG4BwMjPXArPt1m3/as/wB+hKJhfx/eHvyPzqcNnlvVc2gpRbXTiUoY3hbBZd1eORVYA4ZeRGRlSAfW2zviKta5Z3R6BnoKKgtrkOO4jmP76VPWhGSksogKKiuLgIMn3DqT3ClN/fOELssjDIAjhUuxLHA2G58ScAVVZdGDx234AYyWcOd0jz4hakggRfYVR/KAPyqjYxRSRrIhDKwyDjHnkHcEHIIO4IINStYDpsfh8xSL1yi+YE4L9FUFuHT2ssvzH71eVgRkbg0/VdG1ZiBmiil11eMzFIzjGzN49w/epssjXHdIguTXaL7TAHu5n4Deov8AE0/F/tNK7huyKqkMkzsCcLpAAGMl5ZGCjc7DJJ7sAmmscGQCVwcDI2OPDI2rPnrLMZUeGSbRXqMcBhnuOx+Bqekt7IVkCtA/ZkqolUo6gtjGqMHWoycasEDmcDerMc7RnDZKd53K/uKur1fKVixkgY0UA0U8AVDLeIpwWGe7mfgKpzXTSHShwvUjmfI9B41JBYAdKQu1qg9sVknBv/iafi/2mpYbtG2DDPdyPwO9Y+rDuqCexBpda+a/3InBeopfBdFDpc5HIMeY8Ce7xphWnVbGyOYkBRRRVpAUUUUAFFFFABSm5ftJtP2U282PM+7l8abCkXD51AeRjgZZmPduSaR1smoYXkklmnnJZYkSNF5zTZ0n+SJSCw/EzIO7NW+GW9xnMk0MqFfV0QmM5OMHV2zgjGendvUf1eO7iUsHUaicHCsCpZCCN8fa8RsQQQCMTcdCOtvbRdqynsz6whgiKpqCNNggNpGdCqxAxkDIzGm0+9bIx+bzx+//AIUynjnwXr+GXR/BMYfI3kDMuOuyMCT76VvPdxbyRxzp1MGpXH+jISG9z57lNZHpFcIFaa2QxmSSMm2mad1MRk1MYWiQlcRsfVLNjHqnlVgcLheVbmNvaAYlNOmQFNKktjJGkjYHB0oelW36X0Vixcfl+5EZ7uiKR9OmRc4wDuCCVPMEHcHHQ8iKZg0tlvUkMiA+tGcMCCOY5jPMcxkdQa3eUi1J69nj5YpbRycd0ZeOS/JAjGVy3QZCZ5Y7/ed6pejXHlKrb3EirdKWRkb1S5UthkBADAqAduW4IBGKacNTCjyq1cWepW0gCTB0NyKthgp1YOMam6H2m23NLVyVspKa78/T+CJZXKNhAkSuyocZaRgiklmO7EKNyxPdzNRcP4jHOGMZbKnS6ujxujYBw0bgMNiCNtwdqqei3G1aOOCZil0karJHKSsjlRgyJqwZEYgsGHfg4ORToWiKzsFAZyCx6nSoVc+QGK0J6VRi93ZUp5fBUlizVW0fQ+g8m5eB6/EflTCQUrvjgqe5gfnWZW3VasF3aLHE7kpHt7TEKPM9fcM0vnm7CAuq639VI1zjVJI6pGuegLsoJ6DJqfjB9eIeLH4AfvUPGmCxwyHZYrm3kc9AizKGY+Cg6ie5TTluLdTCuXWUcyeItoZwehI0AyXNyZ+ZkSV41Dfgt8mIIOisrbcyTvVez4jpScXBCvalhMwGFKhBIsoG+A0ZBx0YMu+Kz9K3HXtOFXMsTFZCFjRhsVMrqhIPQhSSD3gVyL6NUmm4ZxVpWkaNhAjMSWbQhYz6S2dxCxPvFem1WjqnBLCWMCMLJJno/QD0xueL3tyqym3jjQPCojjkGNen+LqGpiQRnSy9cV7OCd2aSGZQs0WnUFyUZXB0SJnfS2lhg7gow3wCb/oX6AWfDVf6srEyY1SO2tmA9kZAAA3zsBnPWq/EcHiTlfsWkav5vNIyA+IUOcdzjvpP4poqY6ZzjFJx6LKbJbsMzw2TYofs8v5Ty+G/yo4rMQoUc3OPd9r9vfUdttMfFD8iK04gf4yDuQ/Nv+qx42v8Nu8jhZtIAAKXpc/WtT2V4h0YVk0pLEW3PrYxIMjqrY2yM71B6ZTlbNgCR2jxREjYhZZVV9/FCR/VXOuKW/E7a/W6sFLo0aIVGChCDBR0JGBncHbGdiKj4fpo2Lc2k+cZ64Opwk4OSXnB2m3RiilwFbSNQU6gGxuAxAyM9cDyFJOMNKheSW4S1t0IAKqru2cDLvKpVcscBFUk/e3wLtr6TxtYm7cFAit2iZDMskZKtGDyJ1jSD1yp61yPiI4vxG/heeIwW8Uquqhl7NFVsk6gfXcgYz47YFPQ0ay3JpL+9FC3SeEmdXMkc0YeNldGGVZSCCPAj+9qm4bMSmDzU6fd0Pw/KvMeijaLm6iX2CscwHQOzOj4/mCqfME9a9Bw4/xJB4KfmazqI+jfsXTGLIOEnF+BlRRRWqVhRRRQAUUUUAFILWNdUkTgEamBB6gnI+RFP6UcYtirCZRnAw48Byb3dfDypTV1ucMrtAJfpB9Kxw2x/hYWV/4UA+7tu+Pwj5la+cprh3OWZmJJJySdyck79STn319J3FnJLOk6fV5VVAnZTBgObMcSLqA1EoTlD/kpvzzDFwSMCEScItZChJkZDbNrLI2dpEQ41Nqx0wO6tD4Xfp6qcSmtz7z/ACKXRk5cLg+b0kIOQSD4bV2L6D/TFjqsZWJwDJAT8ZEz8XHk9evteERp2RXg8AZGYsWNoNQYPgZXUdiVPL7JreXhlw7RErbW6xS9oBGXlfHalwudMarhXkjzg+rK21Ma3U6WymUHNZ8eefsc1wmpZwNr23jRnkA9dhgnJ8OS5wCdK5IG+kZ5VZntz9WK9ez+YGfzqtApmfP2FOT4kch+ppvWFpK5OLlPzx9h3jwJrXiCpFrIZgANkUuxJIACqOZJIHv3wN6u8K4wkpZdLxyJgtHIArgHOlsAkMpwcMpI2I5gilgBglKH2GyUPh1Hu5fCrV5adoY5EIWWNsqx5FGIEkbY30so9zKh6UlHbVNxmvuDy0NLvhsM2O1jSQBg4DKCNQBAYg8yAds8tu4VaeSqwkoaSmHq8xxk42chI1Kr85ZV72UfPf5VcuLgAVT4ahkcyH2VyF8TyJ93L3+FK1Rd1qLOlg244uAj/dfB8m2/MD41YtyGXBAIIwQdwQeYI7sVPPAHUq3IjBpNazNE3ZvzHI9GHQimtdU8qxAjXiPoTBcRdhJLc/V8giHtcxjT7IUspcKOihsDpinnCeGQ20KwwIscajAUePMknck9Sck0tvbZ5igEzRR7lxH6sjnbSBLzReedOGO24Gc6f4S8W9vNID1SZ5J428y5LofxKfNW5VZHWynFKc+f72VOtJ8Inj4I0Q0wXNzBH0jQwuijuTtonZF7lBwOgFSWtkkKkLk5JZmZi7uxxlnc7k7AeAAAwAAKUhu5cK/ZW6ZGpopXlkYD7KkxoI89W9Y45YO4lvLsk6V3Y8h/fSqNTqLbUq3LPt2dQgo84N+H+tK7dAAvvJz+nzrXiw0vG/TdT+Y/WrtlbdmgXmeZPeTz/vwrN5aiRCp2zyPcRyNOqj/R9M6F3EI4LhDbSMA0iagoYK+EYEOmeqsAeuMDO1eeb0bvEcRJcWr6gWXXrjk0qQC3ZKGDYyMkEDccs1NxvhnboFZR28La4skrk4wQHGCoddtQwQdLc1rzy8VikOTLK0+V0TMo7SFkDdnGWChQ3+ZlG9vMmQar0leIYz12sZw/r+QxQ7ctVvH99z3K8Bt47MWMsuTOX9YlUd5Se1ZkXvUgMAM4CjOeqKT0fvYyqGe0AZtCOxkVnOCcCHGC2ATpD9DS170SanuHDTyYVXX1Oz0HUggBJK6WAfmSWGTkAAQXvGFc67xw0hXRH2YYCFVwTIg3KNqVZGkPs4UZwN2s7+M5+3n29v8ABdHTaqnLXGe/59z1XDLOGzk7NpTJczgsSRglYgeSrkJGCxxk7ljuTTThIyZG6EhR/Tz/ADrxnolatJJNcFjLLOezWRsDMcRIZ8DZUL5wo20xpzJJPQLa3CKFHT5nqfeaXhTi5ybzjt+/t7LoSbbb3EtFFFOkBRRRQAUUUUAFFFFACm54MQS0JC96H2fcen5eVQC6mTZon9w1D4rmntFKWaSufICT6/IdhHIf6SPmRUkXDpJN5DoX7oOWPmRsKb0VzDR1xeeyTWOMKAAMAchW1FFOEEN3aLIulht07we8HvpM0E8PQyJ0K8/evP4Zp/RVNtEbewEScfTqcHx2objgOy5Y9yjJ+VO2QHmAfMZrKqByGPLak/8A58c9k5Yng4fJKcy+ov3c+sfPuHz8qcIgAAAwBsAKzRT1dUa1iJAVBd2ayLhh5EbEHvBqeirGk1hgJWsJ4/ZIkH+1vnt86Bczf/qf4U6opOWirk8kiZYLh+gQd7HJ/wBo/wCqYWdgsfLJY82PM/sPCrNFW16eFfSICiiimAK17YLKN9iOTDmP77qR33o+xjkiKLIkhJbThGLHB1/zggHVknIFeloqqdUZPPkDxFn6KRojK9u8zMMM8gBbnn1SMCMZwfUxuAee9WOC+hxi18/X9VmlKyPo6RgKMae/vO5zXr6KhVd5k3k6cpPtlThvDI4ECRqFAAHuAwB5Duq3RRVvRyFFFFS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15900" y="-72707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6" descr="http://tomalogy.org/wp-content/uploads/2012/07/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3032236" cy="16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 sz="quarter"/>
          </p:nvPr>
        </p:nvSpPr>
        <p:spPr>
          <a:xfrm>
            <a:off x="369459" y="249066"/>
            <a:ext cx="8675687" cy="1600200"/>
          </a:xfrm>
        </p:spPr>
        <p:txBody>
          <a:bodyPr/>
          <a:lstStyle/>
          <a:p>
            <a:pPr algn="ctr" eaLnBrk="1" hangingPunct="1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Концепція психогігієнічного впливу на процеси формування, збереження та зміцнення здоров’я</a:t>
            </a:r>
          </a:p>
        </p:txBody>
      </p:sp>
      <p:sp>
        <p:nvSpPr>
          <p:cNvPr id="10243" name="Rectangle 1027" descr="Голубая тисненая бумага"/>
          <p:cNvSpPr>
            <a:spLocks noGrp="1" noChangeArrowheads="1"/>
          </p:cNvSpPr>
          <p:nvPr>
            <p:ph sz="quarter" idx="1"/>
          </p:nvPr>
        </p:nvSpPr>
        <p:spPr>
          <a:xfrm>
            <a:off x="385118" y="2053282"/>
            <a:ext cx="3886200" cy="1828800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Методологія вивчення психічного здоров’я </a:t>
            </a:r>
            <a:r>
              <a:rPr lang="uk-U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(методологічний компонент)</a:t>
            </a:r>
          </a:p>
          <a:p>
            <a:pPr marL="0" indent="0" eaLnBrk="1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Ø"/>
            </a:pPr>
            <a:endParaRPr lang="uk-UA" sz="2400" dirty="0" smtClean="0"/>
          </a:p>
        </p:txBody>
      </p:sp>
      <p:sp>
        <p:nvSpPr>
          <p:cNvPr id="10244" name="Rectangle 1028" descr="Голубая тисненая бумага"/>
          <p:cNvSpPr>
            <a:spLocks noGrp="1" noChangeArrowheads="1"/>
          </p:cNvSpPr>
          <p:nvPr>
            <p:ph sz="quarter" idx="2"/>
          </p:nvPr>
        </p:nvSpPr>
        <p:spPr>
          <a:xfrm>
            <a:off x="4810897" y="2053281"/>
            <a:ext cx="4114800" cy="1828800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 eaLnBrk="1" hangingPunct="1">
              <a:buClr>
                <a:srgbClr val="008000"/>
              </a:buClr>
              <a:buFont typeface="Wingdings" pitchFamily="2" charset="2"/>
              <a:buNone/>
              <a:tabLst>
                <a:tab pos="190500" algn="l"/>
              </a:tabLst>
            </a:pP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Визначення </a:t>
            </a:r>
            <a:r>
              <a:rPr lang="uk-UA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діагностич-них</a:t>
            </a: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підходів до оцінки особливостей </a:t>
            </a:r>
            <a:r>
              <a:rPr lang="uk-UA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особис-тості</a:t>
            </a: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(діагностичний компонент)</a:t>
            </a:r>
            <a:endParaRPr lang="uk-UA" sz="24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5" name="Rectangle 1029" descr="Голубая тисненая бумага"/>
          <p:cNvSpPr>
            <a:spLocks noGrp="1" noChangeArrowheads="1"/>
          </p:cNvSpPr>
          <p:nvPr>
            <p:ph sz="quarter" idx="3"/>
          </p:nvPr>
        </p:nvSpPr>
        <p:spPr>
          <a:xfrm>
            <a:off x="360406" y="4516394"/>
            <a:ext cx="3886200" cy="1905000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19050" algn="ctr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Обґрунтування </a:t>
            </a:r>
            <a:r>
              <a:rPr lang="uk-UA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про-філактичних</a:t>
            </a: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технологій збереження здоров’я </a:t>
            </a:r>
            <a:r>
              <a:rPr lang="uk-U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(профілактичний  компонент)</a:t>
            </a:r>
          </a:p>
        </p:txBody>
      </p:sp>
      <p:sp>
        <p:nvSpPr>
          <p:cNvPr id="10246" name="Rectangle 1030" descr="Голубая тисненая бумага"/>
          <p:cNvSpPr>
            <a:spLocks noGrp="1" noChangeArrowheads="1"/>
          </p:cNvSpPr>
          <p:nvPr>
            <p:ph sz="quarter" idx="4"/>
          </p:nvPr>
        </p:nvSpPr>
        <p:spPr>
          <a:xfrm>
            <a:off x="4810897" y="4541108"/>
            <a:ext cx="4114800" cy="1905000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Запровадження </a:t>
            </a:r>
            <a:r>
              <a:rPr lang="uk-UA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систем-ного</a:t>
            </a: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підходу до </a:t>
            </a:r>
            <a:r>
              <a:rPr lang="uk-UA" sz="2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прогно-зування</a:t>
            </a:r>
            <a:r>
              <a:rPr lang="uk-UA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психічного здоров’я </a:t>
            </a:r>
            <a:r>
              <a:rPr lang="uk-U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(прогностичний компонент)</a:t>
            </a:r>
          </a:p>
        </p:txBody>
      </p:sp>
      <p:sp>
        <p:nvSpPr>
          <p:cNvPr id="3" name="Счетверенная стрелка 2"/>
          <p:cNvSpPr/>
          <p:nvPr/>
        </p:nvSpPr>
        <p:spPr>
          <a:xfrm>
            <a:off x="3756453" y="3504455"/>
            <a:ext cx="1519881" cy="1450603"/>
          </a:xfrm>
          <a:prstGeom prst="quadArrow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Organization Chart 6"/>
          <p:cNvGrpSpPr>
            <a:grpSpLocks/>
          </p:cNvGrpSpPr>
          <p:nvPr/>
        </p:nvGrpSpPr>
        <p:grpSpPr bwMode="auto">
          <a:xfrm>
            <a:off x="467544" y="1916832"/>
            <a:ext cx="8137525" cy="4598988"/>
            <a:chOff x="367" y="1314"/>
            <a:chExt cx="2016" cy="2994"/>
          </a:xfrm>
        </p:grpSpPr>
        <p:sp>
          <p:nvSpPr>
            <p:cNvPr id="11268" name="AutoShape 5"/>
            <p:cNvSpPr>
              <a:spLocks noChangeAspect="1" noChangeArrowheads="1" noTextEdit="1"/>
            </p:cNvSpPr>
            <p:nvPr/>
          </p:nvSpPr>
          <p:spPr bwMode="auto">
            <a:xfrm>
              <a:off x="367" y="1314"/>
              <a:ext cx="2016" cy="2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11269" name="_s1028"/>
            <p:cNvCxnSpPr>
              <a:cxnSpLocks noChangeShapeType="1"/>
              <a:stCxn id="11278" idx="1"/>
              <a:endCxn id="11274" idx="2"/>
            </p:cNvCxnSpPr>
            <p:nvPr/>
          </p:nvCxnSpPr>
          <p:spPr bwMode="auto">
            <a:xfrm rot="10800000">
              <a:off x="1384" y="2398"/>
              <a:ext cx="135" cy="138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0" name="_s1029"/>
            <p:cNvCxnSpPr>
              <a:cxnSpLocks noChangeShapeType="1"/>
              <a:stCxn id="11277" idx="3"/>
              <a:endCxn id="11274" idx="2"/>
            </p:cNvCxnSpPr>
            <p:nvPr/>
          </p:nvCxnSpPr>
          <p:spPr bwMode="auto">
            <a:xfrm flipV="1">
              <a:off x="1231" y="2398"/>
              <a:ext cx="153" cy="138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1" name="_s1030"/>
            <p:cNvCxnSpPr>
              <a:cxnSpLocks noChangeShapeType="1"/>
              <a:stCxn id="11276" idx="1"/>
              <a:endCxn id="11274" idx="2"/>
            </p:cNvCxnSpPr>
            <p:nvPr/>
          </p:nvCxnSpPr>
          <p:spPr bwMode="auto">
            <a:xfrm rot="10800000">
              <a:off x="1384" y="2398"/>
              <a:ext cx="135" cy="488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2" name="_s1031"/>
            <p:cNvCxnSpPr>
              <a:cxnSpLocks noChangeShapeType="1"/>
              <a:stCxn id="11275" idx="3"/>
              <a:endCxn id="11274" idx="2"/>
            </p:cNvCxnSpPr>
            <p:nvPr/>
          </p:nvCxnSpPr>
          <p:spPr bwMode="auto">
            <a:xfrm flipV="1">
              <a:off x="1231" y="2398"/>
              <a:ext cx="153" cy="488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3" name="Rectangle 7"/>
            <p:cNvSpPr>
              <a:spLocks noChangeArrowheads="1"/>
            </p:cNvSpPr>
            <p:nvPr/>
          </p:nvSpPr>
          <p:spPr bwMode="auto">
            <a:xfrm>
              <a:off x="367" y="1722"/>
              <a:ext cx="1343" cy="267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uk-UA"/>
            </a:p>
          </p:txBody>
        </p:sp>
        <p:sp>
          <p:nvSpPr>
            <p:cNvPr id="11274" name="_s1033"/>
            <p:cNvSpPr>
              <a:spLocks noChangeArrowheads="1"/>
            </p:cNvSpPr>
            <p:nvPr/>
          </p:nvSpPr>
          <p:spPr bwMode="auto">
            <a:xfrm>
              <a:off x="884" y="1635"/>
              <a:ext cx="999" cy="76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76200" dir="162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/>
              <a:r>
                <a:rPr lang="uk-UA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Оцінка</a:t>
              </a:r>
            </a:p>
            <a:p>
              <a:pPr algn="ctr"/>
              <a:r>
                <a:rPr lang="uk-UA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психічного здоров'я</a:t>
              </a:r>
              <a:endParaRPr lang="uk-UA" sz="2800">
                <a:latin typeface="Arial" charset="0"/>
                <a:cs typeface="Arial" charset="0"/>
              </a:endParaRPr>
            </a:p>
          </p:txBody>
        </p:sp>
        <p:sp>
          <p:nvSpPr>
            <p:cNvPr id="11275" name="_s1034"/>
            <p:cNvSpPr>
              <a:spLocks noChangeArrowheads="1"/>
            </p:cNvSpPr>
            <p:nvPr/>
          </p:nvSpPr>
          <p:spPr bwMode="auto">
            <a:xfrm>
              <a:off x="367" y="2542"/>
              <a:ext cx="864" cy="68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Атрибутивно-категорійний </a:t>
              </a:r>
            </a:p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підхід</a:t>
              </a:r>
              <a:endParaRPr lang="uk-UA" sz="2000">
                <a:latin typeface="Arial" charset="0"/>
                <a:cs typeface="Arial" charset="0"/>
              </a:endParaRPr>
            </a:p>
          </p:txBody>
        </p:sp>
        <p:sp>
          <p:nvSpPr>
            <p:cNvPr id="11276" name="_s1035"/>
            <p:cNvSpPr>
              <a:spLocks noChangeArrowheads="1"/>
            </p:cNvSpPr>
            <p:nvPr/>
          </p:nvSpPr>
          <p:spPr bwMode="auto">
            <a:xfrm>
              <a:off x="1519" y="2542"/>
              <a:ext cx="864" cy="68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Інтегративний </a:t>
              </a:r>
            </a:p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підхід</a:t>
              </a:r>
              <a:endParaRPr lang="uk-UA" sz="2000">
                <a:latin typeface="Arial" charset="0"/>
                <a:cs typeface="Arial" charset="0"/>
              </a:endParaRPr>
            </a:p>
          </p:txBody>
        </p:sp>
        <p:sp>
          <p:nvSpPr>
            <p:cNvPr id="11277" name="_s1036"/>
            <p:cNvSpPr>
              <a:spLocks noChangeArrowheads="1"/>
            </p:cNvSpPr>
            <p:nvPr/>
          </p:nvSpPr>
          <p:spPr bwMode="auto">
            <a:xfrm>
              <a:off x="367" y="3511"/>
              <a:ext cx="864" cy="5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Нормативний </a:t>
              </a:r>
            </a:p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підхід</a:t>
              </a:r>
              <a:endParaRPr lang="uk-UA" sz="2000">
                <a:latin typeface="Arial" charset="0"/>
                <a:cs typeface="Arial" charset="0"/>
              </a:endParaRPr>
            </a:p>
          </p:txBody>
        </p:sp>
        <p:sp>
          <p:nvSpPr>
            <p:cNvPr id="11278" name="_s1037"/>
            <p:cNvSpPr>
              <a:spLocks noChangeArrowheads="1"/>
            </p:cNvSpPr>
            <p:nvPr/>
          </p:nvSpPr>
          <p:spPr bwMode="auto">
            <a:xfrm>
              <a:off x="1519" y="3511"/>
              <a:ext cx="864" cy="5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Імовірнісний </a:t>
              </a:r>
            </a:p>
            <a:p>
              <a:pPr algn="ctr"/>
              <a:r>
                <a:rPr lang="uk-UA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підхід</a:t>
              </a:r>
              <a:endParaRPr lang="uk-UA" sz="2000">
                <a:latin typeface="Arial" charset="0"/>
                <a:cs typeface="Arial" charset="0"/>
              </a:endParaRPr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262633"/>
            <a:ext cx="8281168" cy="116205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Методологія вивчення </a:t>
            </a:r>
            <a:b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психічного здоров’я </a:t>
            </a:r>
            <a:b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rgbClr val="008000"/>
                </a:solidFill>
                <a:latin typeface="Arial Black" pitchFamily="34" charset="0"/>
              </a:rPr>
              <a:t>(методологічний компонент)</a:t>
            </a:r>
          </a:p>
        </p:txBody>
      </p:sp>
    </p:spTree>
    <p:extLst>
      <p:ext uri="{BB962C8B-B14F-4D97-AF65-F5344CB8AC3E}">
        <p14:creationId xmlns:p14="http://schemas.microsoft.com/office/powerpoint/2010/main" val="39298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0648"/>
            <a:ext cx="8839200" cy="574675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err="1" smtClean="0">
                <a:solidFill>
                  <a:srgbClr val="FF0000"/>
                </a:solidFill>
                <a:latin typeface="Arial Black" pitchFamily="34" charset="0"/>
              </a:rPr>
              <a:t>Атрибутивно</a:t>
            </a: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-категорійний підхід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0"/>
            <a:ext cx="4038600" cy="35814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Основні атрибути психічного здоров’я</a:t>
            </a:r>
            <a:r>
              <a:rPr lang="uk-UA" b="1" smtClean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sz="500" b="1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smtClean="0">
                <a:solidFill>
                  <a:srgbClr val="FF0066"/>
                </a:solidFill>
                <a:latin typeface="Book Antiqua" pitchFamily="18" charset="0"/>
              </a:rPr>
              <a:t>  </a:t>
            </a: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відсутність психічних захворювань;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певний рівень нервово-психічного здоров’я, що індивідуально досягнутий;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сприятливий функціональний стан вищої нервової діяльності та сенсорних систем організму</a:t>
            </a:r>
            <a:r>
              <a:rPr lang="uk-UA" sz="2000" smtClean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048000"/>
            <a:ext cx="4343400" cy="3810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Провідні критерії оцінки психічного здоров’я: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sz="500" b="1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smtClean="0">
                <a:solidFill>
                  <a:srgbClr val="FF0066"/>
                </a:solidFill>
                <a:latin typeface="Arial" charset="0"/>
                <a:cs typeface="Arial" charset="0"/>
              </a:rPr>
              <a:t>  </a:t>
            </a: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відсутність виражених форм психічних захворювань та граничних нервово-психічних розладів;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гармонійність психічного розвитку та його відповідність вікові;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показники стану  психофізіологічних функцій та особливостей особистості.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457200" y="1109059"/>
            <a:ext cx="868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0" lang="uk-UA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П с и х і ч н е      з д о р о в ‘ я</a:t>
            </a:r>
            <a:r>
              <a:rPr kumimoji="0" lang="uk-UA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</a:t>
            </a:r>
          </a:p>
          <a:p>
            <a:pPr algn="ctr"/>
            <a:r>
              <a:rPr kumimoji="0" lang="uk-UA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характеризується відсутністю виражених нервово-психічних розладів, певним резервом сил, що дозволяють подолати стресові ситуації та утруднення, а також стійкою рівновагою між організмом та навколишнім середовищем</a:t>
            </a:r>
          </a:p>
        </p:txBody>
      </p:sp>
    </p:spTree>
    <p:extLst>
      <p:ext uri="{BB962C8B-B14F-4D97-AF65-F5344CB8AC3E}">
        <p14:creationId xmlns:p14="http://schemas.microsoft.com/office/powerpoint/2010/main" val="2105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2533" y="260648"/>
            <a:ext cx="8893175" cy="990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Показники розвитку психофізіологічних функцій підлітків в динаміці спостережень</a:t>
            </a:r>
          </a:p>
        </p:txBody>
      </p:sp>
      <p:graphicFrame>
        <p:nvGraphicFramePr>
          <p:cNvPr id="13315" name="Object 15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54464"/>
              </p:ext>
            </p:extLst>
          </p:nvPr>
        </p:nvGraphicFramePr>
        <p:xfrm>
          <a:off x="468313" y="1556792"/>
          <a:ext cx="8364537" cy="5975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Document" r:id="rId4" imgW="10225354" imgH="6728846" progId="Word.Document.8">
                  <p:embed/>
                </p:oleObj>
              </mc:Choice>
              <mc:Fallback>
                <p:oleObj name="Document" r:id="rId4" imgW="10225354" imgH="67288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556792"/>
                        <a:ext cx="8364537" cy="5975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69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332656"/>
            <a:ext cx="8763000" cy="15875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Основні типи змін показників </a:t>
            </a:r>
            <a:b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психофізіологічних функцій та особливостей особистості студентів у природних умовах навчання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2349500"/>
            <a:ext cx="4284662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</a:pPr>
            <a:r>
              <a:rPr lang="uk-UA" sz="2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1 – стабільний;</a:t>
            </a:r>
          </a:p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</a:pPr>
            <a:r>
              <a:rPr lang="uk-UA" sz="2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2 – такий, що зростає;</a:t>
            </a:r>
          </a:p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</a:pPr>
            <a:r>
              <a:rPr lang="uk-UA" sz="2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3 –  такий, що зменшується;</a:t>
            </a:r>
          </a:p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</a:pPr>
            <a:r>
              <a:rPr lang="uk-UA" sz="2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4 – параболоподібний з пріоритетним розвитком на початку періоду навчання;</a:t>
            </a:r>
          </a:p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</a:pPr>
            <a:r>
              <a:rPr lang="uk-UA" sz="24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5 – параболоподібний з пріоритетним розвитком наприкінці періоду навчання.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sz="2400" smtClean="0">
              <a:solidFill>
                <a:srgbClr val="FF5050"/>
              </a:solidFill>
              <a:latin typeface="Garamond" pitchFamily="18" charset="0"/>
            </a:endParaRPr>
          </a:p>
        </p:txBody>
      </p:sp>
      <p:graphicFrame>
        <p:nvGraphicFramePr>
          <p:cNvPr id="14340" name="Object 5" descr="Газетная бумага"/>
          <p:cNvGraphicFramePr>
            <a:graphicFrameLocks noChangeAspect="1"/>
          </p:cNvGraphicFramePr>
          <p:nvPr/>
        </p:nvGraphicFramePr>
        <p:xfrm>
          <a:off x="381000" y="2565400"/>
          <a:ext cx="4191000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Лист" r:id="rId4" imgW="8515621" imgH="5124691" progId="Excel.Sheet.8">
                  <p:embed/>
                </p:oleObj>
              </mc:Choice>
              <mc:Fallback>
                <p:oleObj name="Лист" r:id="rId4" imgW="8515621" imgH="51246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65400"/>
                        <a:ext cx="4191000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3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93915"/>
            <a:ext cx="8686800" cy="506413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Нормативний підхід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67000"/>
            <a:ext cx="4495800" cy="4191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Провідні принципи нормативного підходу:</a:t>
            </a:r>
          </a:p>
          <a:p>
            <a:pPr marL="0" indent="0" eaLnBrk="1" hangingPunct="1">
              <a:spcBef>
                <a:spcPts val="0"/>
              </a:spcBef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визначення функціональних станів на грані норми та патології </a:t>
            </a:r>
          </a:p>
          <a:p>
            <a:pPr marL="0" indent="0" eaLnBrk="1" hangingPunct="1">
              <a:spcBef>
                <a:spcPts val="0"/>
              </a:spcBef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рання діагностика граничних нервово-психічних розладів, виявлення ініціальних форм </a:t>
            </a:r>
            <a:r>
              <a:rPr lang="uk-UA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донозологічних</a:t>
            </a: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зрушень;</a:t>
            </a:r>
          </a:p>
          <a:p>
            <a:pPr marL="0" indent="0" eaLnBrk="1" hangingPunct="1">
              <a:spcBef>
                <a:spcPts val="0"/>
              </a:spcBef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розробка нормативних положень щодо визначення різних груп населення у залежності від стану психічного здоров’я.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667000"/>
            <a:ext cx="4267200" cy="40020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Групи психічного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здоров’я: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група 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практично здорові особи;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 група 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особи з легкими функціональними порушеннями;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 група 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особи з </a:t>
            </a:r>
            <a:r>
              <a:rPr lang="uk-UA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доклінічними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станами або клінічними формами захворювань у стадії компенсації;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IV група 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особи з </a:t>
            </a:r>
            <a:r>
              <a:rPr lang="uk-UA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доклінічними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станами або клінічними формами захворювань у стадії </a:t>
            </a:r>
            <a:r>
              <a:rPr lang="uk-UA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субкомпенсації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ru-RU" sz="1800" dirty="0" smtClean="0">
              <a:solidFill>
                <a:srgbClr val="FF0066"/>
              </a:solidFill>
              <a:latin typeface="Book Antiqua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84494" y="1243118"/>
            <a:ext cx="853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0" lang="uk-UA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 с и х і ч н е     з д о р о в</a:t>
            </a:r>
            <a:r>
              <a:rPr kumimoji="0"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’</a:t>
            </a:r>
            <a:r>
              <a:rPr kumimoji="0" lang="uk-UA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я</a:t>
            </a:r>
            <a:endParaRPr kumimoji="0" lang="uk-UA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kumimoji="0" lang="uk-UA" sz="2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являє собою континуум, безперервний ряд перехідних станів (фаз) від абсолютної норми до порушень </a:t>
            </a:r>
          </a:p>
          <a:p>
            <a:pPr algn="ctr">
              <a:defRPr/>
            </a:pPr>
            <a:r>
              <a:rPr kumimoji="0" lang="uk-UA" sz="2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 клінічно вираженою симптоматикою</a:t>
            </a:r>
          </a:p>
          <a:p>
            <a:pPr algn="ctr">
              <a:defRPr/>
            </a:pPr>
            <a:endParaRPr kumimoji="0" lang="ru-RU" sz="2000" b="1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3137"/>
            <a:ext cx="89154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Характеристики тривожності підлітків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6248400"/>
            <a:ext cx="8686800" cy="6096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з – практично здорові підлітки;     х – підлітки, що страждають на хронічні соматичні захворювання</a:t>
            </a:r>
          </a:p>
        </p:txBody>
      </p:sp>
      <p:graphicFrame>
        <p:nvGraphicFramePr>
          <p:cNvPr id="1638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323480"/>
              </p:ext>
            </p:extLst>
          </p:nvPr>
        </p:nvGraphicFramePr>
        <p:xfrm>
          <a:off x="539552" y="1196752"/>
          <a:ext cx="8066088" cy="496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0" name="Лист" r:id="rId4" imgW="7343730" imgH="5124360" progId="Excel.Sheet.8">
                  <p:embed/>
                </p:oleObj>
              </mc:Choice>
              <mc:Fallback>
                <p:oleObj name="Лист" r:id="rId4" imgW="7343730" imgH="51243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196752"/>
                        <a:ext cx="8066088" cy="4967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1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648"/>
            <a:ext cx="89644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дисципліни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Психогігієна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університетської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гігієни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складена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порядку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здобувачів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другого (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магістерського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третього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рівнів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медичних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закладах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вимог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кредитно-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трансферної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ECTS,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примірного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плану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підготовки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фахівців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другого (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магістерського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галузі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знань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«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Охорона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Дисципліна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вибірковим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компонентом 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освітньо-професійних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освітньо-наукових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«Медицина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</a:t>
            </a:r>
            <a:r>
              <a:rPr lang="uk-UA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іатрія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uk-UA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Громадське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здоров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циклу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професійної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магістрів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медицини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докторів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філософії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розрахована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кредити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Основним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фокусом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2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предметним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напрямком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вивчення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закономірностей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впливу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внутрішнього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орієнтована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отримання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знань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психічний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особистості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чинників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них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впливають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навичок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здорового способу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8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570" y="271969"/>
            <a:ext cx="883920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Характеристики основних типів акцентуацій характеру  підлітків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6237288"/>
            <a:ext cx="8839200" cy="620712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з – практично здорові підлітки;     х – підлітки, що страждають на хронічні соматичні захворювання</a:t>
            </a:r>
          </a:p>
        </p:txBody>
      </p:sp>
      <p:graphicFrame>
        <p:nvGraphicFramePr>
          <p:cNvPr id="174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673598"/>
              </p:ext>
            </p:extLst>
          </p:nvPr>
        </p:nvGraphicFramePr>
        <p:xfrm>
          <a:off x="179512" y="1384300"/>
          <a:ext cx="8713788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Лист" r:id="rId4" imgW="7515180" imgH="3724185" progId="Excel.Sheet.8">
                  <p:embed/>
                </p:oleObj>
              </mc:Choice>
              <mc:Fallback>
                <p:oleObj name="Лист" r:id="rId4" imgW="7515180" imgH="372418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384300"/>
                        <a:ext cx="8713788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8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7243"/>
            <a:ext cx="86868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Інтегративний підхід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791870"/>
            <a:ext cx="4724400" cy="3886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0066"/>
                </a:solidFill>
                <a:latin typeface="Book Antiqua" pitchFamily="18" charset="0"/>
              </a:rPr>
              <a:t>     </a:t>
            </a:r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Фактори, що зумовлюють поломку адаптаційних механізмів: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стани, викликані особливостями онтогенетичного розвитку (критичні періоди психічного розвитку тощо);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знижена внаслідок органічної церебральної недостатності нервово-психічна реактивність;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патогенні біологічні (гіпоксія тощо) та психічні (інформаційні перенавантаження тощо) фактори</a:t>
            </a: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2822884"/>
            <a:ext cx="4038600" cy="35274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Критерії установлення психогігієнічних норм: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визначення функціонального стану домінуючої системи, що реагує на вплив ззовні;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оцінка ступеня напруження регуляторних систем;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установлення характеру фізіологічного реагування</a:t>
            </a:r>
            <a:r>
              <a:rPr lang="uk-UA" sz="1600" dirty="0" smtClean="0">
                <a:solidFill>
                  <a:srgbClr val="002060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81145" y="1081088"/>
            <a:ext cx="8610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0" lang="uk-UA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 с и х и ч н е     з д о р о в ‘ я</a:t>
            </a:r>
            <a:r>
              <a:rPr kumimoji="0" lang="uk-UA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defRPr/>
            </a:pPr>
            <a:r>
              <a:rPr kumimoji="0"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являє собою міждисциплінарне </a:t>
            </a:r>
            <a:r>
              <a:rPr kumimoji="0" lang="uk-UA" sz="20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мультикритеріальне</a:t>
            </a:r>
            <a:r>
              <a:rPr kumimoji="0"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поняття, </a:t>
            </a:r>
          </a:p>
          <a:p>
            <a:pPr algn="ctr">
              <a:defRPr/>
            </a:pPr>
            <a:r>
              <a:rPr kumimoji="0"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що визначає особливості психічного стану в умовах постійної взаємодії організму та середовища його існування</a:t>
            </a:r>
          </a:p>
        </p:txBody>
      </p:sp>
    </p:spTree>
    <p:extLst>
      <p:ext uri="{BB962C8B-B14F-4D97-AF65-F5344CB8AC3E}">
        <p14:creationId xmlns:p14="http://schemas.microsoft.com/office/powerpoint/2010/main" val="17403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9563"/>
            <a:ext cx="7772400" cy="1190625"/>
          </a:xfrm>
        </p:spPr>
        <p:txBody>
          <a:bodyPr/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Індекс психофізіологічної адаптації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3995738" cy="4392613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en-US" sz="2200" b="1" smtClean="0">
                <a:solidFill>
                  <a:srgbClr val="008000"/>
                </a:solidFill>
                <a:latin typeface="Garamond" pitchFamily="18" charset="0"/>
              </a:rPr>
              <a:t>	</a:t>
            </a:r>
            <a:r>
              <a:rPr lang="uk-UA" sz="22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      (а + с) - b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2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ІПфА = —————</a:t>
            </a:r>
            <a:r>
              <a:rPr lang="uk-UA" sz="2200" smtClean="0">
                <a:solidFill>
                  <a:srgbClr val="008000"/>
                </a:solidFill>
                <a:latin typeface="Arial" charset="0"/>
                <a:cs typeface="Arial" charset="0"/>
              </a:rPr>
              <a:t>;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2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     	       </a:t>
            </a:r>
            <a:r>
              <a:rPr lang="en-US" sz="22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a</a:t>
            </a:r>
            <a:r>
              <a:rPr lang="uk-UA" sz="22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 + b + с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ІПфА</a:t>
            </a:r>
            <a:r>
              <a:rPr lang="uk-UA" sz="2000" smtClean="0">
                <a:solidFill>
                  <a:srgbClr val="008000"/>
                </a:solidFill>
                <a:latin typeface="Arial" charset="0"/>
                <a:cs typeface="Arial" charset="0"/>
              </a:rPr>
              <a:t> – індекс психофізіологіч-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000" smtClean="0">
                <a:solidFill>
                  <a:srgbClr val="008000"/>
                </a:solidFill>
                <a:latin typeface="Arial" charset="0"/>
                <a:cs typeface="Arial" charset="0"/>
              </a:rPr>
              <a:t>	ної адаптації; 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а</a:t>
            </a:r>
            <a:r>
              <a:rPr lang="uk-UA" sz="2000" smtClean="0">
                <a:solidFill>
                  <a:srgbClr val="008000"/>
                </a:solidFill>
                <a:latin typeface="Arial" charset="0"/>
                <a:cs typeface="Arial" charset="0"/>
              </a:rPr>
              <a:t> – число випадків із сприятливою динамікою розвитку психофізіологіч-них функцій;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b</a:t>
            </a:r>
            <a:r>
              <a:rPr lang="uk-UA" sz="2000" smtClean="0">
                <a:solidFill>
                  <a:srgbClr val="008000"/>
                </a:solidFill>
                <a:latin typeface="Arial" charset="0"/>
                <a:cs typeface="Arial" charset="0"/>
              </a:rPr>
              <a:t> – число випадків з несприят-ливою динамікою розвитку психофізіологічних функцій;</a:t>
            </a:r>
          </a:p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с</a:t>
            </a:r>
            <a:r>
              <a:rPr lang="uk-UA" sz="2000" smtClean="0">
                <a:solidFill>
                  <a:srgbClr val="008000"/>
                </a:solidFill>
                <a:latin typeface="Arial" charset="0"/>
                <a:cs typeface="Arial" charset="0"/>
              </a:rPr>
              <a:t> – число випадків із стабільними результатами динамічних зрушень психофізіологічних функцій</a:t>
            </a:r>
            <a:r>
              <a:rPr lang="uk-UA" sz="2000" smtClean="0">
                <a:solidFill>
                  <a:srgbClr val="66FF33"/>
                </a:solidFill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22532" name="Rectangle 13"/>
          <p:cNvSpPr>
            <a:spLocks noChangeArrowheads="1"/>
          </p:cNvSpPr>
          <p:nvPr/>
        </p:nvSpPr>
        <p:spPr bwMode="auto">
          <a:xfrm>
            <a:off x="0" y="1093788"/>
            <a:ext cx="9144000" cy="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8972" name="Group 300"/>
          <p:cNvGraphicFramePr>
            <a:graphicFrameLocks noGrp="1"/>
          </p:cNvGraphicFramePr>
          <p:nvPr/>
        </p:nvGraphicFramePr>
        <p:xfrm>
          <a:off x="3924300" y="1905000"/>
          <a:ext cx="5219701" cy="4953000"/>
        </p:xfrm>
        <a:graphic>
          <a:graphicData uri="http://schemas.openxmlformats.org/drawingml/2006/table">
            <a:tbl>
              <a:tblPr/>
              <a:tblGrid>
                <a:gridCol w="1441571"/>
                <a:gridCol w="621697"/>
                <a:gridCol w="551377"/>
                <a:gridCol w="620099"/>
                <a:gridCol w="607314"/>
                <a:gridCol w="652064"/>
                <a:gridCol w="725579"/>
              </a:tblGrid>
              <a:tr h="16399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Особливості перебігу процесів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ПФА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Практично здорові підлітки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Підлітки з хронічною соматичною патологією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традицій-ний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режим)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Підлітки з хронічною соматичною патологією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експеримен-тальний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режим)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Дівчата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Юнаки</a:t>
                      </a:r>
                      <a:endParaRPr kumimoji="0" lang="uk-UA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Дівчата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ки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Дівчата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ки</a:t>
                      </a:r>
                      <a:endParaRPr kumimoji="0" lang="uk-UA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756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Задовільний перебіг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процесів ПФА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83,9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81,3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71,9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81,8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96,7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94,7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756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Нестабільний перебіг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процесів ПФА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9,7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18,8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756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Незадовіль-ний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перебіг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процесів ПФА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9,3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9,1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36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Зрив перебігу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процесів ПФА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6,1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kumimoji="0" lang="uk-UA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2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-33282" y="260648"/>
            <a:ext cx="9251950" cy="866775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Інтегральний показник психічної адаптації (ІППА)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-36513" y="1341438"/>
            <a:ext cx="9144001" cy="551656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ts val="4000"/>
              </a:lnSpc>
              <a:buFont typeface="Wingdings" pitchFamily="2" charset="2"/>
              <a:buNone/>
              <a:defRPr/>
            </a:pP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ІППА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=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0,124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0,110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СТ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0,116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ОТ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0,075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</a:t>
            </a:r>
            <a:r>
              <a:rPr lang="ru-RU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С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0,088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Д</a:t>
            </a:r>
            <a:r>
              <a:rPr lang="ru-RU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С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0,096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АХ-е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0,121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АХ-т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0,091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АХ-з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0,061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АХ-д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0,035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РСК-і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0,047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РСК-пв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+ </a:t>
            </a:r>
            <a:r>
              <a:rPr lang="ru-RU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0,036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×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РСК-зх</a:t>
            </a:r>
            <a:r>
              <a:rPr lang="uk-UA" sz="2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де 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нейротизму;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СТ 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– рівень вираження ситуативної тривожності;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ОТ 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– рівень вираження особистісної тривожності;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АС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астенічного стану;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ДС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– рівень вираження депресивного стану;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АХ-е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акцентуації характеру емотивного типу;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АХ-т 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– рівень вираження акцентуації характеру тривожного типу;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АХ-з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акцентуації характеру збудливого типу;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АХ-д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акцентуації характеру 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дистимного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типу;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РСК-і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рівень вираження загальної 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інтернальності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РСК-пв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ступінь вираження рівня 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суб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’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єктивного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контролю у галузі професійних відносин;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uk-UA" sz="20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РСК-зх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– ступінь вираження рівня 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суб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’</a:t>
            </a:r>
            <a:r>
              <a:rPr lang="uk-UA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єктивного</a:t>
            </a:r>
            <a:r>
              <a:rPr lang="uk-UA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контролю у галузі ставлення до здоров’я та хвороби.</a:t>
            </a:r>
            <a:r>
              <a:rPr lang="uk-UA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979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Кількісні критерії змістовної оцінки показників ІППФА та ІППА студентів медичних ЗВО </a:t>
            </a:r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0" y="1484784"/>
            <a:ext cx="9144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179388" indent="450850" eaLnBrk="0" hangingPunct="0">
              <a:buFontTx/>
              <a:buBlip>
                <a:blip r:embed="rId3"/>
              </a:buBlip>
              <a:tabLst>
                <a:tab pos="630238" algn="l"/>
                <a:tab pos="68580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рівень психофізіологічної і психічної адаптації студентів медичних ВНЗ низький: </a:t>
            </a:r>
            <a:r>
              <a:rPr lang="uk-UA" sz="2200" b="1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величини ІППФА та ІППА – в межах від 1,00 до 1,80 балів;</a:t>
            </a:r>
            <a:endParaRPr lang="ru-RU" sz="2200" b="1" dirty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179388" indent="450850" eaLnBrk="0" hangingPunct="0">
              <a:buFontTx/>
              <a:buBlip>
                <a:blip r:embed="rId3"/>
              </a:buBlip>
              <a:tabLst>
                <a:tab pos="630238" algn="l"/>
                <a:tab pos="68580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рівень психофізіологічної і психічної адаптації студентів медичних ВНЗ нижче середнього: </a:t>
            </a:r>
            <a:r>
              <a:rPr lang="uk-UA" sz="2200" b="1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величини ІППФА та ІППА – в межах від 1,81 до 2,60 балів;</a:t>
            </a:r>
            <a:endParaRPr lang="ru-RU" sz="2200" b="1" dirty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179388" indent="450850" eaLnBrk="0" hangingPunct="0">
              <a:buFontTx/>
              <a:buBlip>
                <a:blip r:embed="rId3"/>
              </a:buBlip>
              <a:tabLst>
                <a:tab pos="630238" algn="l"/>
                <a:tab pos="68580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рівень психофізіологічної і психічної адаптації студентів медичних ВНЗ середній: </a:t>
            </a:r>
            <a:r>
              <a:rPr lang="uk-UA" sz="2200" b="1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величини ІППФА та ІППА – в межах від 2,61 до 3,40 балів;</a:t>
            </a:r>
            <a:endParaRPr lang="ru-RU" sz="2200" b="1" dirty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179388" indent="450850" eaLnBrk="0" hangingPunct="0">
              <a:buFontTx/>
              <a:buBlip>
                <a:blip r:embed="rId3"/>
              </a:buBlip>
              <a:tabLst>
                <a:tab pos="630238" algn="l"/>
                <a:tab pos="68580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рівень психофізіологічної і психічної адаптації студентів медичних ВНЗ вище середнього: </a:t>
            </a:r>
            <a:r>
              <a:rPr lang="uk-UA" sz="2200" b="1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величини ІППФА та ІППА – в межах від 3,41 до 4,20 балів;</a:t>
            </a:r>
            <a:endParaRPr lang="ru-RU" sz="2200" b="1" dirty="0">
              <a:solidFill>
                <a:srgbClr val="FF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179388" indent="450850" eaLnBrk="0" hangingPunct="0">
              <a:buFontTx/>
              <a:buBlip>
                <a:blip r:embed="rId3"/>
              </a:buBlip>
              <a:tabLst>
                <a:tab pos="630238" algn="l"/>
                <a:tab pos="68580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рівень психофізіологічної і психічної адаптації студентів медичних ВНЗ високий: </a:t>
            </a:r>
            <a:r>
              <a:rPr lang="uk-UA" sz="2200" b="1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величини ІППФА та ІППА – в межах від 4,21 до 5,00 балів</a:t>
            </a:r>
            <a:r>
              <a:rPr lang="uk-UA" sz="2200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3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00923"/>
            <a:ext cx="8686800" cy="549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000" b="1" dirty="0" smtClean="0">
                <a:solidFill>
                  <a:srgbClr val="FF0000"/>
                </a:solidFill>
                <a:latin typeface="Arial Black" pitchFamily="34" charset="0"/>
              </a:rPr>
              <a:t>Імовірнісний підхід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581400"/>
            <a:ext cx="8382000" cy="27432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smtClean="0">
                <a:solidFill>
                  <a:srgbClr val="FF0000"/>
                </a:solidFill>
                <a:latin typeface="Book Antiqua" pitchFamily="18" charset="0"/>
              </a:rPr>
              <a:t>     </a:t>
            </a:r>
            <a:r>
              <a:rPr lang="uk-UA" b="1" smtClean="0">
                <a:solidFill>
                  <a:srgbClr val="FF0000"/>
                </a:solidFill>
                <a:latin typeface="Arial" charset="0"/>
                <a:cs typeface="Arial" charset="0"/>
              </a:rPr>
              <a:t>Провідні методи прогнозування психічного  здоров’я людини: 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</a:pPr>
            <a:r>
              <a:rPr lang="uk-UA" sz="22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фізіологічні методи; 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</a:pPr>
            <a:r>
              <a:rPr lang="uk-UA" sz="22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кібернетичні методи;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</a:pPr>
            <a:r>
              <a:rPr lang="uk-UA" sz="22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імовірнісно-статистичні методи;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SzPct val="100000"/>
              <a:buFont typeface="Wingdings" pitchFamily="2" charset="2"/>
              <a:buBlip>
                <a:blip r:embed="rId3"/>
              </a:buBlip>
            </a:pPr>
            <a:r>
              <a:rPr lang="uk-UA" sz="22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створення експертних систем на базі фундаментальних положень нечіткої логіки на нейронних мереж.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lang="ru-RU" sz="2000" smtClean="0">
                <a:solidFill>
                  <a:srgbClr val="FF0066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81000" y="1160899"/>
            <a:ext cx="8686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0" lang="ru-RU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П </a:t>
            </a:r>
            <a:r>
              <a:rPr kumimoji="0" lang="uk-UA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с и х и ч н е     з д о р о в ‘ я</a:t>
            </a:r>
            <a:r>
              <a:rPr kumimoji="0" lang="uk-UA" b="1" dirty="0">
                <a:solidFill>
                  <a:srgbClr val="008000"/>
                </a:solidFill>
                <a:latin typeface="Arial" charset="0"/>
                <a:cs typeface="Arial" charset="0"/>
              </a:rPr>
              <a:t>   </a:t>
            </a:r>
          </a:p>
          <a:p>
            <a:pPr algn="ctr"/>
            <a:r>
              <a:rPr kumimoji="0" lang="uk-UA" sz="2200" b="1" dirty="0">
                <a:solidFill>
                  <a:srgbClr val="008000"/>
                </a:solidFill>
                <a:latin typeface="Arial" charset="0"/>
                <a:cs typeface="Arial" charset="0"/>
              </a:rPr>
              <a:t>являє собою результат впливу різноманітних факторів внутрішнього стану, навколишнього середовища та соціальних умов життя, які підлягають якісній та кількісній оцінці та імовірнісному передбаченню</a:t>
            </a:r>
            <a:r>
              <a:rPr kumimoji="0" lang="uk-UA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3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640"/>
            <a:ext cx="8763000" cy="19431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Статистичні</a:t>
            </a: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моделі прогнозування особливостей функціонального стану</a:t>
            </a: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</a:rPr>
              <a:t> підлітків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ru-RU" sz="27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у</a:t>
            </a:r>
            <a:r>
              <a:rPr lang="ru-RU" sz="2700" i="1" baseline="-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  <a:r>
              <a:rPr lang="uk-UA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– індекс психофізіологічної адаптації; </a:t>
            </a:r>
            <a:r>
              <a:rPr lang="ru-RU" sz="27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у</a:t>
            </a:r>
            <a:r>
              <a:rPr lang="ru-RU" sz="2700" i="1" baseline="-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uk-UA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- рівень фізичної працездатності; </a:t>
            </a:r>
            <a:r>
              <a:rPr lang="ru-RU" sz="27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у</a:t>
            </a:r>
            <a:r>
              <a:rPr lang="ru-RU" sz="2700" i="1" baseline="-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  </a:t>
            </a:r>
            <a:r>
              <a:rPr lang="uk-UA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 середній бал навчальної успішності)</a:t>
            </a:r>
            <a:r>
              <a:rPr lang="uk-UA" sz="1800" b="1" dirty="0" smtClean="0">
                <a:solidFill>
                  <a:srgbClr val="CC3300"/>
                </a:solidFill>
                <a:latin typeface="Arial" charset="0"/>
                <a:cs typeface="Arial" charset="0"/>
              </a:rPr>
              <a:t/>
            </a:r>
            <a:br>
              <a:rPr lang="uk-UA" sz="1800" b="1" dirty="0" smtClean="0">
                <a:solidFill>
                  <a:srgbClr val="CC3300"/>
                </a:solidFill>
                <a:latin typeface="Arial" charset="0"/>
                <a:cs typeface="Arial" charset="0"/>
              </a:rPr>
            </a:br>
            <a:endParaRPr lang="ru-RU" sz="1800" b="1" dirty="0" smtClean="0">
              <a:solidFill>
                <a:srgbClr val="CC3300"/>
              </a:solidFill>
              <a:latin typeface="Arial" charset="0"/>
              <a:cs typeface="Arial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349500"/>
            <a:ext cx="4679950" cy="4508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серед дівчат:</a:t>
            </a:r>
            <a:endParaRPr lang="uk-UA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0,45f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+ 0,11f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+ 0,27f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uk-UA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0,38f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+ 0,13f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+ 0,60f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uk-UA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0,09f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+ 0,04f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+ 0,63f</a:t>
            </a:r>
            <a:r>
              <a:rPr lang="uk-UA" sz="1800" i="1" baseline="-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uk-UA" sz="1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uk-UA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 </a:t>
            </a:r>
            <a:r>
              <a:rPr lang="uk-UA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фактор f</a:t>
            </a:r>
            <a:r>
              <a:rPr lang="uk-UA" sz="1700" b="1" baseline="-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пов’язаний з поведінково-значущими властивостями характеру, рівнем суб’єктивного контролю та значеннями нервово-психічного напруження;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фактор f</a:t>
            </a:r>
            <a:r>
              <a:rPr lang="uk-UA" sz="1700" b="1" baseline="-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характеризує властивості </a:t>
            </a:r>
            <a:r>
              <a:rPr lang="uk-UA" sz="1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тем-пераменту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та акцентуації характеру </a:t>
            </a:r>
            <a:r>
              <a:rPr lang="uk-UA" sz="1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збуд-ливого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uk-UA" sz="1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циклотимно-істероїдного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типу;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фактор f</a:t>
            </a:r>
            <a:r>
              <a:rPr lang="uk-UA" sz="1700" b="1" baseline="-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пов’язаний з характеристика</a:t>
            </a:r>
            <a:r>
              <a:rPr lang="en-US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 емоційно-значущих особистісних проявів та станом </a:t>
            </a:r>
            <a:r>
              <a:rPr lang="uk-UA" sz="1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соматосенсорного</a:t>
            </a:r>
            <a:r>
              <a:rPr lang="uk-UA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аналізатору, показниками фізичної та розумової працездатності.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2420938"/>
            <a:ext cx="4356100" cy="4437062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серед юнаків:</a:t>
            </a:r>
            <a:endParaRPr lang="uk-UA" sz="20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у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1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= – 0,35f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1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+ 0,56f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+ 0,24f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3 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algn="ctr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у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= – 0,38f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1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+ 0,60f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– 0,06f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3 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algn="ctr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у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3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= – 0,56f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1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– 0,07f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 + 0,38f</a:t>
            </a:r>
            <a:r>
              <a:rPr lang="uk-UA" sz="2000" i="1" baseline="-30000" smtClean="0">
                <a:solidFill>
                  <a:srgbClr val="002060"/>
                </a:solidFill>
                <a:latin typeface="Arial" charset="0"/>
                <a:cs typeface="Arial" charset="0"/>
              </a:rPr>
              <a:t>3 </a:t>
            </a:r>
            <a:r>
              <a:rPr lang="uk-UA" sz="2000" i="1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  <a:endParaRPr lang="uk-UA" sz="20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17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де </a:t>
            </a:r>
            <a:r>
              <a:rPr lang="uk-UA" sz="17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фактор f</a:t>
            </a:r>
            <a:r>
              <a:rPr lang="uk-UA" sz="1700" b="1" baseline="-30000" smtClean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  <a:r>
              <a:rPr lang="uk-UA" sz="17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uk-UA" sz="17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характеризує провідні властивості темпераменту та рівень шкільної успішності; </a:t>
            </a:r>
          </a:p>
          <a:p>
            <a:pPr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17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фактор f</a:t>
            </a:r>
            <a:r>
              <a:rPr lang="uk-UA" sz="1700" b="1" baseline="-30000" smtClean="0">
                <a:solidFill>
                  <a:srgbClr val="FF0000"/>
                </a:solidFill>
                <a:latin typeface="Arial" charset="0"/>
                <a:cs typeface="Arial" charset="0"/>
              </a:rPr>
              <a:t>2 </a:t>
            </a:r>
            <a:r>
              <a:rPr lang="uk-UA" sz="17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пов’язаний з показниками рівня акцентуювання особистості збудливо-емотивного типу, величинами зорово-рухової координації та нервово-психічного напруження; </a:t>
            </a:r>
          </a:p>
          <a:p>
            <a:pPr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uk-UA" sz="17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фактор f</a:t>
            </a:r>
            <a:r>
              <a:rPr lang="uk-UA" sz="1700" b="1" baseline="-30000" smtClean="0">
                <a:solidFill>
                  <a:srgbClr val="FF0000"/>
                </a:solidFill>
                <a:latin typeface="Arial" charset="0"/>
                <a:cs typeface="Arial" charset="0"/>
              </a:rPr>
              <a:t>3  </a:t>
            </a:r>
            <a:r>
              <a:rPr lang="uk-UA" sz="17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характеризує показники рівня суб’єктивного контролю особистості підлітків.</a:t>
            </a:r>
          </a:p>
        </p:txBody>
      </p:sp>
    </p:spTree>
    <p:extLst>
      <p:ext uri="{BB962C8B-B14F-4D97-AF65-F5344CB8AC3E}">
        <p14:creationId xmlns:p14="http://schemas.microsoft.com/office/powerpoint/2010/main" val="25343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descr="Водяные капли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  <a:blipFill dpi="0" rotWithShape="0">
            <a:blip r:embed="rId3"/>
            <a:srcRect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uk-UA" sz="2800" b="1" smtClean="0">
                <a:solidFill>
                  <a:srgbClr val="FF0000"/>
                </a:solidFill>
                <a:latin typeface="Arial Black" pitchFamily="34" charset="0"/>
              </a:rPr>
              <a:t>кспертн</a:t>
            </a:r>
            <a:r>
              <a:rPr lang="ru-RU" sz="2800" b="1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uk-UA" sz="2800" b="1" smtClean="0">
                <a:solidFill>
                  <a:srgbClr val="FF0000"/>
                </a:solidFill>
                <a:latin typeface="Arial Black" pitchFamily="34" charset="0"/>
              </a:rPr>
              <a:t> систем</a:t>
            </a:r>
            <a:r>
              <a:rPr lang="ru-RU" sz="2800" b="1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uk-UA" sz="2800" b="1" smtClean="0">
                <a:solidFill>
                  <a:srgbClr val="FF0000"/>
                </a:solidFill>
                <a:latin typeface="Arial Black" pitchFamily="34" charset="0"/>
              </a:rPr>
              <a:t> визначення рівня здоров</a:t>
            </a:r>
            <a:r>
              <a:rPr lang="en-US" sz="2800" b="1" smtClean="0">
                <a:solidFill>
                  <a:srgbClr val="FF0000"/>
                </a:solidFill>
                <a:latin typeface="Arial Black" pitchFamily="34" charset="0"/>
              </a:rPr>
              <a:t>’</a:t>
            </a:r>
            <a:r>
              <a:rPr lang="uk-UA" sz="2800" b="1" smtClean="0">
                <a:solidFill>
                  <a:srgbClr val="FF0000"/>
                </a:solidFill>
                <a:latin typeface="Arial Black" pitchFamily="34" charset="0"/>
              </a:rPr>
              <a:t>я та професійної придатності</a:t>
            </a:r>
            <a:r>
              <a:rPr lang="ru-RU" sz="2800" b="1" smtClean="0">
                <a:solidFill>
                  <a:srgbClr val="FF0000"/>
                </a:solidFill>
                <a:latin typeface="Arial Black" pitchFamily="34" charset="0"/>
              </a:rPr>
              <a:t> на баз</a:t>
            </a:r>
            <a:r>
              <a:rPr lang="uk-UA" sz="2800" b="1" smtClean="0">
                <a:solidFill>
                  <a:srgbClr val="FF0000"/>
                </a:solidFill>
                <a:latin typeface="Arial Black" pitchFamily="34" charset="0"/>
              </a:rPr>
              <a:t>і нейро-нечітких мереж</a:t>
            </a:r>
            <a:endParaRPr lang="ru-RU" sz="2800" b="1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1268413"/>
          <a:ext cx="8424863" cy="558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8" name="Документ" r:id="rId4" imgW="7770104" imgH="6183486" progId="Word.Document.8">
                  <p:embed/>
                </p:oleObj>
              </mc:Choice>
              <mc:Fallback>
                <p:oleObj name="Документ" r:id="rId4" imgW="7770104" imgH="618348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68413"/>
                        <a:ext cx="8424863" cy="558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4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Organization Chart 2"/>
          <p:cNvGrpSpPr>
            <a:grpSpLocks/>
          </p:cNvGrpSpPr>
          <p:nvPr/>
        </p:nvGrpSpPr>
        <p:grpSpPr bwMode="auto">
          <a:xfrm>
            <a:off x="468313" y="2060575"/>
            <a:ext cx="8424862" cy="4797425"/>
            <a:chOff x="563" y="1026"/>
            <a:chExt cx="4088" cy="3539"/>
          </a:xfrm>
        </p:grpSpPr>
        <p:sp>
          <p:nvSpPr>
            <p:cNvPr id="31748" name="AutoShape 4"/>
            <p:cNvSpPr>
              <a:spLocks noChangeAspect="1" noChangeArrowheads="1" noTextEdit="1"/>
            </p:cNvSpPr>
            <p:nvPr/>
          </p:nvSpPr>
          <p:spPr bwMode="auto">
            <a:xfrm>
              <a:off x="563" y="1026"/>
              <a:ext cx="4088" cy="35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31749" name="_s6148"/>
            <p:cNvCxnSpPr>
              <a:cxnSpLocks noChangeShapeType="1"/>
              <a:stCxn id="31758" idx="1"/>
              <a:endCxn id="31754" idx="2"/>
            </p:cNvCxnSpPr>
            <p:nvPr/>
          </p:nvCxnSpPr>
          <p:spPr bwMode="auto">
            <a:xfrm rot="10800000">
              <a:off x="2642" y="2173"/>
              <a:ext cx="269" cy="1792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0" name="_s6149"/>
            <p:cNvCxnSpPr>
              <a:cxnSpLocks noChangeShapeType="1"/>
              <a:stCxn id="31757" idx="3"/>
              <a:endCxn id="31754" idx="2"/>
            </p:cNvCxnSpPr>
            <p:nvPr/>
          </p:nvCxnSpPr>
          <p:spPr bwMode="auto">
            <a:xfrm flipV="1">
              <a:off x="2323" y="2173"/>
              <a:ext cx="319" cy="1791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1" name="_s6150"/>
            <p:cNvCxnSpPr>
              <a:cxnSpLocks noChangeShapeType="1"/>
              <a:stCxn id="31756" idx="1"/>
              <a:endCxn id="31754" idx="2"/>
            </p:cNvCxnSpPr>
            <p:nvPr/>
          </p:nvCxnSpPr>
          <p:spPr bwMode="auto">
            <a:xfrm rot="10800000">
              <a:off x="2642" y="2173"/>
              <a:ext cx="269" cy="47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2" name="_s6151"/>
            <p:cNvCxnSpPr>
              <a:cxnSpLocks noChangeShapeType="1"/>
              <a:stCxn id="31755" idx="3"/>
              <a:endCxn id="31754" idx="2"/>
            </p:cNvCxnSpPr>
            <p:nvPr/>
          </p:nvCxnSpPr>
          <p:spPr bwMode="auto">
            <a:xfrm flipV="1">
              <a:off x="2323" y="2173"/>
              <a:ext cx="319" cy="47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1296" y="1464"/>
              <a:ext cx="1678" cy="287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uk-UA">
                <a:solidFill>
                  <a:srgbClr val="FFCC66"/>
                </a:solidFill>
                <a:latin typeface="Arial" charset="0"/>
              </a:endParaRPr>
            </a:p>
          </p:txBody>
        </p:sp>
        <p:sp>
          <p:nvSpPr>
            <p:cNvPr id="31754" name="_s6153"/>
            <p:cNvSpPr>
              <a:spLocks noChangeArrowheads="1"/>
            </p:cNvSpPr>
            <p:nvPr/>
          </p:nvSpPr>
          <p:spPr bwMode="auto">
            <a:xfrm>
              <a:off x="1786" y="1185"/>
              <a:ext cx="1712" cy="98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76200" dir="16200000" algn="ctr" rotWithShape="0">
                <a:srgbClr val="000000"/>
              </a:outerShdw>
            </a:effectLst>
          </p:spPr>
          <p:txBody>
            <a:bodyPr wrap="none" lIns="79662" tIns="39832" rIns="79662" bIns="39832" anchor="ctr"/>
            <a:lstStyle/>
            <a:p>
              <a:pPr algn="ctr"/>
              <a:r>
                <a:rPr lang="uk-UA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Оцінка</a:t>
              </a:r>
            </a:p>
            <a:p>
              <a:pPr algn="ctr"/>
              <a:r>
                <a:rPr lang="uk-UA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психічного здоров</a:t>
              </a:r>
              <a:r>
                <a:rPr lang="en-US" b="1">
                  <a:solidFill>
                    <a:srgbClr val="FF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uk-UA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я</a:t>
              </a:r>
              <a:endParaRPr lang="uk-UA">
                <a:latin typeface="Arial" charset="0"/>
                <a:cs typeface="Arial" charset="0"/>
              </a:endParaRPr>
            </a:p>
          </p:txBody>
        </p:sp>
        <p:sp>
          <p:nvSpPr>
            <p:cNvPr id="31755" name="_s6154"/>
            <p:cNvSpPr>
              <a:spLocks noChangeArrowheads="1"/>
            </p:cNvSpPr>
            <p:nvPr/>
          </p:nvSpPr>
          <p:spPr bwMode="auto">
            <a:xfrm>
              <a:off x="877" y="2287"/>
              <a:ext cx="1446" cy="72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79662" tIns="39832" rIns="79662" bIns="39832" anchor="ctr"/>
            <a:lstStyle/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Комплексний підхід 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до проведення 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діагностичних 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заходів</a:t>
              </a:r>
              <a:endParaRPr lang="uk-UA" sz="1700">
                <a:latin typeface="Arial" charset="0"/>
                <a:cs typeface="Arial" charset="0"/>
              </a:endParaRPr>
            </a:p>
          </p:txBody>
        </p:sp>
        <p:sp>
          <p:nvSpPr>
            <p:cNvPr id="31756" name="_s6155"/>
            <p:cNvSpPr>
              <a:spLocks noChangeArrowheads="1"/>
            </p:cNvSpPr>
            <p:nvPr/>
          </p:nvSpPr>
          <p:spPr bwMode="auto">
            <a:xfrm>
              <a:off x="2911" y="2287"/>
              <a:ext cx="1480" cy="72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79662" tIns="39832" rIns="79662" bIns="39832" anchor="ctr"/>
            <a:lstStyle/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Об’єктивність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оцінки рівня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психічного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здоров’я</a:t>
              </a:r>
              <a:endParaRPr lang="uk-UA" sz="1700">
                <a:latin typeface="Arial" charset="0"/>
                <a:cs typeface="Arial" charset="0"/>
              </a:endParaRPr>
            </a:p>
          </p:txBody>
        </p:sp>
        <p:sp>
          <p:nvSpPr>
            <p:cNvPr id="31757" name="_s6156"/>
            <p:cNvSpPr>
              <a:spLocks noChangeArrowheads="1"/>
            </p:cNvSpPr>
            <p:nvPr/>
          </p:nvSpPr>
          <p:spPr bwMode="auto">
            <a:xfrm>
              <a:off x="807" y="3578"/>
              <a:ext cx="1516" cy="77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79662" tIns="39832" rIns="79662" bIns="39832" anchor="ctr"/>
            <a:lstStyle/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Системний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характер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діагностичних 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заходів</a:t>
              </a:r>
              <a:endParaRPr lang="uk-UA" sz="1700">
                <a:latin typeface="Arial" charset="0"/>
                <a:cs typeface="Arial" charset="0"/>
              </a:endParaRPr>
            </a:p>
          </p:txBody>
        </p:sp>
        <p:sp>
          <p:nvSpPr>
            <p:cNvPr id="31758" name="_s6157"/>
            <p:cNvSpPr>
              <a:spLocks noChangeArrowheads="1"/>
            </p:cNvSpPr>
            <p:nvPr/>
          </p:nvSpPr>
          <p:spPr bwMode="auto">
            <a:xfrm>
              <a:off x="2911" y="3602"/>
              <a:ext cx="1480" cy="725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79662" tIns="39832" rIns="79662" bIns="39832" anchor="ctr"/>
            <a:lstStyle/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Надійність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діагностичних </a:t>
              </a:r>
            </a:p>
            <a:p>
              <a:pPr algn="ctr"/>
              <a:r>
                <a:rPr lang="uk-UA" sz="17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прийомів </a:t>
              </a:r>
              <a:endParaRPr lang="uk-UA" sz="1700">
                <a:latin typeface="Arial" charset="0"/>
                <a:cs typeface="Arial" charset="0"/>
              </a:endParaRPr>
            </a:p>
          </p:txBody>
        </p:sp>
      </p:grp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707" y="254118"/>
            <a:ext cx="8382000" cy="1295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2800" b="1" dirty="0" smtClean="0">
                <a:solidFill>
                  <a:srgbClr val="FF0000"/>
                </a:solidFill>
                <a:latin typeface="Arial Black" pitchFamily="34" charset="0"/>
              </a:rPr>
              <a:t>Визначення діагностичних підходів до оцінки особливостей особистості </a:t>
            </a:r>
            <a:br>
              <a:rPr lang="uk-UA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800" b="1" dirty="0" smtClean="0">
                <a:solidFill>
                  <a:srgbClr val="008000"/>
                </a:solidFill>
                <a:latin typeface="Arial Black" pitchFamily="34" charset="0"/>
              </a:rPr>
              <a:t>(діагностичний компонент)</a:t>
            </a:r>
            <a:endParaRPr lang="ru-RU" sz="28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Organization Chart 2"/>
          <p:cNvGrpSpPr>
            <a:grpSpLocks/>
          </p:cNvGrpSpPr>
          <p:nvPr/>
        </p:nvGrpSpPr>
        <p:grpSpPr bwMode="auto">
          <a:xfrm>
            <a:off x="468313" y="2205038"/>
            <a:ext cx="8424862" cy="4392612"/>
            <a:chOff x="355" y="775"/>
            <a:chExt cx="3492" cy="2541"/>
          </a:xfrm>
        </p:grpSpPr>
        <p:sp>
          <p:nvSpPr>
            <p:cNvPr id="3277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55" y="775"/>
              <a:ext cx="3492" cy="25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32773" name="_s7172"/>
            <p:cNvCxnSpPr>
              <a:cxnSpLocks noChangeShapeType="1"/>
              <a:stCxn id="32778" idx="1"/>
              <a:endCxn id="32776" idx="2"/>
            </p:cNvCxnSpPr>
            <p:nvPr/>
          </p:nvCxnSpPr>
          <p:spPr bwMode="auto">
            <a:xfrm rot="10800000">
              <a:off x="2161" y="1604"/>
              <a:ext cx="92" cy="69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4" name="_s7173"/>
            <p:cNvCxnSpPr>
              <a:cxnSpLocks noChangeShapeType="1"/>
              <a:stCxn id="32777" idx="3"/>
              <a:endCxn id="32776" idx="2"/>
            </p:cNvCxnSpPr>
            <p:nvPr/>
          </p:nvCxnSpPr>
          <p:spPr bwMode="auto">
            <a:xfrm flipV="1">
              <a:off x="1949" y="1604"/>
              <a:ext cx="212" cy="69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75" name="Rectangle 6"/>
            <p:cNvSpPr>
              <a:spLocks noChangeArrowheads="1"/>
            </p:cNvSpPr>
            <p:nvPr/>
          </p:nvSpPr>
          <p:spPr bwMode="auto">
            <a:xfrm>
              <a:off x="385" y="2224"/>
              <a:ext cx="2106" cy="272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uk-UA"/>
            </a:p>
          </p:txBody>
        </p:sp>
        <p:sp>
          <p:nvSpPr>
            <p:cNvPr id="32776" name="_s7175"/>
            <p:cNvSpPr>
              <a:spLocks noChangeArrowheads="1"/>
            </p:cNvSpPr>
            <p:nvPr/>
          </p:nvSpPr>
          <p:spPr bwMode="auto">
            <a:xfrm>
              <a:off x="1041" y="983"/>
              <a:ext cx="2239" cy="62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76200" dir="16200000" algn="ctr" rotWithShape="0">
                <a:srgbClr val="000000"/>
              </a:outerShdw>
            </a:effectLst>
          </p:spPr>
          <p:txBody>
            <a:bodyPr wrap="none" lIns="40135" tIns="20068" rIns="40135" bIns="20068" anchor="ctr"/>
            <a:lstStyle/>
            <a:p>
              <a:pPr algn="ctr"/>
              <a:r>
                <a:rPr lang="uk-UA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Оцінка</a:t>
              </a:r>
            </a:p>
            <a:p>
              <a:pPr algn="ctr"/>
              <a:r>
                <a:rPr lang="uk-UA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психічного здоров</a:t>
              </a:r>
              <a:r>
                <a:rPr lang="en-US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uk-UA" sz="2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я</a:t>
              </a:r>
              <a:endParaRPr lang="uk-UA" sz="2800">
                <a:latin typeface="Arial" charset="0"/>
                <a:cs typeface="Arial" charset="0"/>
              </a:endParaRPr>
            </a:p>
          </p:txBody>
        </p:sp>
        <p:sp>
          <p:nvSpPr>
            <p:cNvPr id="32777" name="_s7176"/>
            <p:cNvSpPr>
              <a:spLocks noChangeArrowheads="1"/>
            </p:cNvSpPr>
            <p:nvPr/>
          </p:nvSpPr>
          <p:spPr bwMode="auto">
            <a:xfrm>
              <a:off x="355" y="1963"/>
              <a:ext cx="1594" cy="66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40135" tIns="20068" rIns="40135" bIns="20068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Визначення рівнів проведення 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психогігієнічних заходів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діагностики, корекції та реабілітац</a:t>
              </a:r>
              <a:r>
                <a:rPr lang="uk-UA" sz="1600" b="1">
                  <a:solidFill>
                    <a:srgbClr val="FF0000"/>
                  </a:solidFill>
                  <a:latin typeface="Book Antiqua" pitchFamily="18" charset="0"/>
                </a:rPr>
                <a:t>ії</a:t>
              </a:r>
              <a:endParaRPr lang="uk-UA" sz="1600"/>
            </a:p>
          </p:txBody>
        </p:sp>
        <p:sp>
          <p:nvSpPr>
            <p:cNvPr id="32778" name="_s7177"/>
            <p:cNvSpPr>
              <a:spLocks noChangeArrowheads="1"/>
            </p:cNvSpPr>
            <p:nvPr/>
          </p:nvSpPr>
          <p:spPr bwMode="auto">
            <a:xfrm>
              <a:off x="2253" y="1963"/>
              <a:ext cx="1594" cy="66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40135" tIns="20068" rIns="40135" bIns="20068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Об</a:t>
              </a:r>
              <a:r>
                <a:rPr lang="uk-UA" sz="16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ґ</a:t>
              </a:r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рунтування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основних принципів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впровадження та реалізації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психогігієнічних заходів</a:t>
              </a:r>
            </a:p>
          </p:txBody>
        </p:sp>
      </p:grp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4963" y="271193"/>
            <a:ext cx="8229600" cy="1512888"/>
          </a:xfrm>
        </p:spPr>
        <p:txBody>
          <a:bodyPr/>
          <a:lstStyle/>
          <a:p>
            <a:pPr algn="ctr" eaLnBrk="1" hangingPunct="1"/>
            <a:r>
              <a:rPr lang="uk-UA" sz="3000" b="1" smtClean="0">
                <a:solidFill>
                  <a:srgbClr val="FF0000"/>
                </a:solidFill>
                <a:latin typeface="Arial Black" pitchFamily="34" charset="0"/>
              </a:rPr>
              <a:t>Обґрунтування профілактичних технологій збереження здоров’я </a:t>
            </a:r>
            <a:r>
              <a:rPr lang="uk-UA" sz="3000" b="1" smtClean="0">
                <a:solidFill>
                  <a:srgbClr val="008000"/>
                </a:solidFill>
                <a:latin typeface="Arial Black" pitchFamily="34" charset="0"/>
              </a:rPr>
              <a:t>(профілактичний  компонент)</a:t>
            </a:r>
            <a:endParaRPr lang="ru-RU" sz="3000" b="1" smtClean="0"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Мета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викладання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навчальної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дисципліни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майбутнього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гігієнічного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мислення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умінь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комплексної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умов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набуття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визначення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наслідків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негативного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впливу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психічне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навчаються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розроблення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підставі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спрямованих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зміцнення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здоров'я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гармонійного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психофізіологічного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особистості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здоров’язберігаючих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превентивного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простору </a:t>
            </a:r>
            <a:endParaRPr lang="ru-RU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закладах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dirty="0">
                <a:solidFill>
                  <a:srgbClr val="000000"/>
                </a:solidFill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Organization Chart 2"/>
          <p:cNvGrpSpPr>
            <a:grpSpLocks/>
          </p:cNvGrpSpPr>
          <p:nvPr/>
        </p:nvGrpSpPr>
        <p:grpSpPr bwMode="auto">
          <a:xfrm>
            <a:off x="396428" y="1556792"/>
            <a:ext cx="8494712" cy="5054600"/>
            <a:chOff x="1015" y="1328"/>
            <a:chExt cx="2825" cy="8079"/>
          </a:xfrm>
        </p:grpSpPr>
        <p:sp>
          <p:nvSpPr>
            <p:cNvPr id="3379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50" y="1328"/>
              <a:ext cx="2790" cy="80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33797" name="_s8196"/>
            <p:cNvCxnSpPr>
              <a:cxnSpLocks noChangeShapeType="1"/>
              <a:stCxn id="33810" idx="1"/>
              <a:endCxn id="33804" idx="2"/>
            </p:cNvCxnSpPr>
            <p:nvPr/>
          </p:nvCxnSpPr>
          <p:spPr bwMode="auto">
            <a:xfrm rot="10800000">
              <a:off x="2386" y="3089"/>
              <a:ext cx="121" cy="550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798" name="_s8197"/>
            <p:cNvCxnSpPr>
              <a:cxnSpLocks noChangeShapeType="1"/>
              <a:stCxn id="33809" idx="3"/>
              <a:endCxn id="33804" idx="2"/>
            </p:cNvCxnSpPr>
            <p:nvPr/>
          </p:nvCxnSpPr>
          <p:spPr bwMode="auto">
            <a:xfrm flipV="1">
              <a:off x="2270" y="3089"/>
              <a:ext cx="116" cy="550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799" name="_s8198"/>
            <p:cNvCxnSpPr>
              <a:cxnSpLocks noChangeShapeType="1"/>
              <a:stCxn id="33808" idx="1"/>
              <a:endCxn id="33804" idx="2"/>
            </p:cNvCxnSpPr>
            <p:nvPr/>
          </p:nvCxnSpPr>
          <p:spPr bwMode="auto">
            <a:xfrm rot="10800000">
              <a:off x="2386" y="3089"/>
              <a:ext cx="121" cy="35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0" name="_s8199"/>
            <p:cNvCxnSpPr>
              <a:cxnSpLocks noChangeShapeType="1"/>
              <a:stCxn id="33807" idx="3"/>
              <a:endCxn id="33804" idx="2"/>
            </p:cNvCxnSpPr>
            <p:nvPr/>
          </p:nvCxnSpPr>
          <p:spPr bwMode="auto">
            <a:xfrm flipV="1">
              <a:off x="2270" y="3089"/>
              <a:ext cx="116" cy="355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1" name="_s8200"/>
            <p:cNvCxnSpPr>
              <a:cxnSpLocks noChangeShapeType="1"/>
              <a:stCxn id="33806" idx="1"/>
              <a:endCxn id="33804" idx="2"/>
            </p:cNvCxnSpPr>
            <p:nvPr/>
          </p:nvCxnSpPr>
          <p:spPr bwMode="auto">
            <a:xfrm rot="10800000">
              <a:off x="2386" y="3089"/>
              <a:ext cx="119" cy="146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_s8201"/>
            <p:cNvCxnSpPr>
              <a:cxnSpLocks noChangeShapeType="1"/>
              <a:stCxn id="33805" idx="3"/>
              <a:endCxn id="33804" idx="2"/>
            </p:cNvCxnSpPr>
            <p:nvPr/>
          </p:nvCxnSpPr>
          <p:spPr bwMode="auto">
            <a:xfrm flipV="1">
              <a:off x="2266" y="3089"/>
              <a:ext cx="120" cy="146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3" name="Rectangle 6"/>
            <p:cNvSpPr>
              <a:spLocks noChangeArrowheads="1"/>
            </p:cNvSpPr>
            <p:nvPr/>
          </p:nvSpPr>
          <p:spPr bwMode="auto">
            <a:xfrm>
              <a:off x="1050" y="1328"/>
              <a:ext cx="1357" cy="718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uk-UA"/>
            </a:p>
          </p:txBody>
        </p:sp>
        <p:sp>
          <p:nvSpPr>
            <p:cNvPr id="33804" name="_s8203"/>
            <p:cNvSpPr>
              <a:spLocks noChangeArrowheads="1"/>
            </p:cNvSpPr>
            <p:nvPr/>
          </p:nvSpPr>
          <p:spPr bwMode="auto">
            <a:xfrm>
              <a:off x="1641" y="1656"/>
              <a:ext cx="1490" cy="14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76200" dir="162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Оцінка</a:t>
              </a:r>
            </a:p>
            <a:p>
              <a:pPr algn="ctr"/>
              <a:r>
                <a:rPr lang="uk-UA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психічного </a:t>
              </a:r>
              <a:r>
                <a:rPr lang="uk-UA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здоров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uk-UA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я</a:t>
              </a:r>
              <a:endParaRPr lang="uk-UA" dirty="0">
                <a:latin typeface="Arial" charset="0"/>
                <a:cs typeface="Arial" charset="0"/>
              </a:endParaRPr>
            </a:p>
          </p:txBody>
        </p:sp>
        <p:sp>
          <p:nvSpPr>
            <p:cNvPr id="33805" name="_s8204"/>
            <p:cNvSpPr>
              <a:spLocks noChangeArrowheads="1"/>
            </p:cNvSpPr>
            <p:nvPr/>
          </p:nvSpPr>
          <p:spPr bwMode="auto">
            <a:xfrm>
              <a:off x="1015" y="3741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Урахування показників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функціональних можливостей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організму та особливостей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 середовища його перебування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  <p:sp>
          <p:nvSpPr>
            <p:cNvPr id="33806" name="_s8205"/>
            <p:cNvSpPr>
              <a:spLocks noChangeArrowheads="1"/>
            </p:cNvSpPr>
            <p:nvPr/>
          </p:nvSpPr>
          <p:spPr bwMode="auto">
            <a:xfrm>
              <a:off x="2505" y="3741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Забезпечення багатовимірної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статистичної обробки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даних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  <p:sp>
          <p:nvSpPr>
            <p:cNvPr id="33807" name="_s8206"/>
            <p:cNvSpPr>
              <a:spLocks noChangeArrowheads="1"/>
            </p:cNvSpPr>
            <p:nvPr/>
          </p:nvSpPr>
          <p:spPr bwMode="auto">
            <a:xfrm>
              <a:off x="1019" y="5831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Вибір найбільш 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 доцільних методів та засобів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прогнозування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  <p:sp>
          <p:nvSpPr>
            <p:cNvPr id="33808" name="_s8207"/>
            <p:cNvSpPr>
              <a:spLocks noChangeArrowheads="1"/>
            </p:cNvSpPr>
            <p:nvPr/>
          </p:nvSpPr>
          <p:spPr bwMode="auto">
            <a:xfrm>
              <a:off x="2507" y="5795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Забезпечення надійної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практичної інтерпретації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отриманих  результатів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  <p:sp>
          <p:nvSpPr>
            <p:cNvPr id="33809" name="_s8208"/>
            <p:cNvSpPr>
              <a:spLocks noChangeArrowheads="1"/>
            </p:cNvSpPr>
            <p:nvPr/>
          </p:nvSpPr>
          <p:spPr bwMode="auto">
            <a:xfrm>
              <a:off x="1019" y="7781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Раціональне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групування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носіїв інформації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  <p:sp>
          <p:nvSpPr>
            <p:cNvPr id="33810" name="_s8209"/>
            <p:cNvSpPr>
              <a:spLocks noChangeArrowheads="1"/>
            </p:cNvSpPr>
            <p:nvPr/>
          </p:nvSpPr>
          <p:spPr bwMode="auto">
            <a:xfrm>
              <a:off x="2507" y="7781"/>
              <a:ext cx="1251" cy="162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000000"/>
              </a:outerShdw>
            </a:effectLst>
          </p:spPr>
          <p:txBody>
            <a:bodyPr wrap="none" lIns="32601" tIns="16299" rIns="32601" bIns="16299" anchor="ctr"/>
            <a:lstStyle/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Перевірка </a:t>
              </a:r>
            </a:p>
            <a:p>
              <a:pPr algn="ctr"/>
              <a:r>
                <a:rPr lang="uk-UA" sz="16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адекватності прогнозування</a:t>
              </a:r>
              <a:endParaRPr lang="uk-UA" sz="1600">
                <a:latin typeface="Arial" charset="0"/>
                <a:cs typeface="Arial" charset="0"/>
              </a:endParaRPr>
            </a:p>
          </p:txBody>
        </p:sp>
      </p:grp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51290"/>
            <a:ext cx="8784529" cy="863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Прогнозування психічного здоров’я</a:t>
            </a:r>
            <a:b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uk-UA" sz="3200" b="1" dirty="0" smtClean="0">
                <a:solidFill>
                  <a:srgbClr val="008000"/>
                </a:solidFill>
                <a:latin typeface="Arial Black" pitchFamily="34" charset="0"/>
              </a:rPr>
              <a:t>(прогностичний компонент)</a:t>
            </a:r>
            <a:endParaRPr lang="ru-RU" sz="32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802056" cy="158417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Психогігієнічні </a:t>
            </a:r>
            <a:r>
              <a:rPr lang="uk-UA" sz="3200" b="1" dirty="0">
                <a:solidFill>
                  <a:srgbClr val="FF0000"/>
                </a:solidFill>
                <a:latin typeface="Arial Black" pitchFamily="34" charset="0"/>
              </a:rPr>
              <a:t>принципи раціональної організації повсякденної  діяльності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53952"/>
            <a:ext cx="8928992" cy="5204048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проведення </a:t>
            </a:r>
            <a:r>
              <a:rPr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гігієнічного нормування виробничої (навчаль­ної) діяльності 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людини;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визначення </a:t>
            </a:r>
            <a:r>
              <a:rPr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чинників, які сприяють ломці адаптаційних механізмів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і, насамперед, урахування </a:t>
            </a:r>
            <a:r>
              <a:rPr lang="uk-UA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кризових періодів у житті людини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 основі яких лежать перебудова структурної органі­зації особистості, психофізіологічні та поведінкові зрушення, зміни психосоціальної орієнтації;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r>
              <a:rPr lang="uk-UA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раціональна організація </a:t>
            </a:r>
            <a:r>
              <a:rPr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позаробочої (</a:t>
            </a:r>
            <a:r>
              <a:rPr lang="uk-UA" sz="20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позанавчальної</a:t>
            </a:r>
            <a:r>
              <a:rPr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діяльності людини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що передбачає </a:t>
            </a:r>
            <a:r>
              <a:rPr lang="uk-UA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вивчення індивідуальних особливостей темпераменту, характеру, мотиваційної спрямо­ваності та нервово-психічних станів людини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урахування віко­вих закономірностей їх змін, використання активних методів психофізіологічного впливу на процеси формування </a:t>
            </a:r>
            <a:r>
              <a:rPr lang="uk-UA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критеріальних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показників особистості;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обґрунтування 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 диференційоване запровадження </a:t>
            </a:r>
            <a:r>
              <a:rPr lang="uk-UA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за­ходів психогігієнічної корекції та реабілітації</a:t>
            </a:r>
            <a:r>
              <a:rPr lang="uk-UA" sz="2000" dirty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8914" name="Picture 2" descr="http://t0.gstatic.com/images?q=tbn:ANd9GcRkFxAdOk28SjDQrVg78j6eXhAzCVK1b3I6ItqsnhL3ZvptbV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213992" cy="15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1531"/>
            <a:ext cx="8229600" cy="714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Університетська гігієна</a:t>
            </a:r>
            <a:endParaRPr lang="uk-UA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21022" y="685800"/>
            <a:ext cx="9122978" cy="4143375"/>
          </a:xfrm>
        </p:spPr>
        <p:txBody>
          <a:bodyPr/>
          <a:lstStyle/>
          <a:p>
            <a:pPr marL="0" indent="0" algn="ctr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яка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визначає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зміцнення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здоров'я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студентської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шляхи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стійкос</a:t>
            </a:r>
            <a:r>
              <a:rPr lang="ru-RU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організму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сучасних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впливу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несприятливих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факторів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умов </a:t>
            </a:r>
            <a:r>
              <a:rPr lang="ru-RU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розробляє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здоров’язберігаючі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технології</a:t>
            </a:r>
            <a:r>
              <a:rPr lang="ru-RU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превентивного </a:t>
            </a:r>
            <a:r>
              <a:rPr lang="ru-RU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простору</a:t>
            </a: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закладах </a:t>
            </a:r>
            <a:r>
              <a:rPr lang="ru-RU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 descr="http://lh3.ggpht.com/_Ribc1uxfVJo/R4SqDXm1_2I/AAAAAAAAAGc/YmZZLMeD8Qw/x_4e783e9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1" y="4191000"/>
            <a:ext cx="32416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://www.kntu.info/uploads/images/studenty_4_1_1_yT6Q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2" y="4191000"/>
            <a:ext cx="3429000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3" name="Picture 1" descr="C:\Users\Администратор\Desktop\stude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311" y="4492445"/>
            <a:ext cx="2438400" cy="238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90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4" y="0"/>
            <a:ext cx="9108756" cy="914401"/>
          </a:xfrm>
        </p:spPr>
        <p:txBody>
          <a:bodyPr/>
          <a:lstStyle/>
          <a:p>
            <a:r>
              <a:rPr lang="uk-UA" sz="2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НАУКОВІ ОСНОВИ УНІВЕРСИТЕТСЬКОЇ ГІГІЄНИ </a:t>
            </a:r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(розробки фахівців ВНМУ ім. М.І. Пирогова)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flipH="1">
            <a:off x="4429060" y="3093973"/>
            <a:ext cx="285879" cy="67005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-800101" y="1219200"/>
          <a:ext cx="10744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6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8991599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Гігієнічні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рухової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активності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шляхи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оптимізації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3181243" y="2895600"/>
            <a:ext cx="2629111" cy="36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167640" y="15240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3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Гігієнічні нормативи рухової активності сучасних студенті</a:t>
            </a: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в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25196" y="1440597"/>
          <a:ext cx="818540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351"/>
                <a:gridCol w="2046351"/>
                <a:gridCol w="2046351"/>
                <a:gridCol w="2046351"/>
              </a:tblGrid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Стать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Гіпокінезія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Нормокінезія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Гіперкінезія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9000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9000 - 11000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11000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Юнаки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11000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11000 - 13500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13500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146304" y="835152"/>
            <a:ext cx="9144000" cy="78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рівня добових енерговитрат, </a:t>
            </a:r>
            <a:r>
              <a:rPr lang="uk-UA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кДж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856" y="2736282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</a:t>
            </a:r>
            <a:r>
              <a:rPr lang="uk-UA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кількості локомоцій у добовому циклі, </a:t>
            </a: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кроки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457200" y="3206496"/>
          <a:ext cx="8153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Стать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Гіпокінезія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Нормокінезія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Гіперкінезія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14000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14000 - 18000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18000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834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Юнаки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15000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15000 - 19000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19000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57200" y="5393853"/>
          <a:ext cx="8153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43182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Стать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Гіпокінезія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Нормокінезія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Гіперкінезія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182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130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130 - 180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180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3182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Юнаки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 140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140 - 190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понад 190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33400" y="46482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</a:t>
            </a:r>
            <a:r>
              <a:rPr lang="uk-UA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тривалості динамічного компоненти у добовому бюджеті часу, </a:t>
            </a: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517898" y="1370494"/>
            <a:ext cx="2111502" cy="593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491193" y="3168729"/>
            <a:ext cx="2111502" cy="593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425696" y="5351806"/>
            <a:ext cx="2111502" cy="593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uk-UA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Особливості рухової активності студентів у тижневому циклі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81000" y="2133600"/>
          <a:ext cx="4495800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/>
          </p:nvPr>
        </p:nvGraphicFramePr>
        <p:xfrm>
          <a:off x="4655881" y="3531296"/>
          <a:ext cx="4495800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447800" y="1600200"/>
            <a:ext cx="2193988" cy="386080"/>
            <a:chOff x="2553365" y="838758"/>
            <a:chExt cx="1035176" cy="38608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553365" y="838758"/>
              <a:ext cx="1035176" cy="386080"/>
            </a:xfrm>
            <a:prstGeom prst="rect">
              <a:avLst/>
            </a:prstGeom>
            <a:blipFill rotWithShape="0">
              <a:blip r:embed="rId12" cstate="print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2553365" y="838758"/>
              <a:ext cx="1035176" cy="386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dirty="0" err="1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Дівчата</a:t>
              </a:r>
              <a:endParaRPr lang="ru-RU" sz="3600" kern="1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172200" y="3124200"/>
            <a:ext cx="1035176" cy="38608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/>
          <p:cNvSpPr/>
          <p:nvPr/>
        </p:nvSpPr>
        <p:spPr>
          <a:xfrm>
            <a:off x="6023012" y="2796913"/>
            <a:ext cx="2193988" cy="386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600" b="1" kern="1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Юнаки</a:t>
            </a:r>
            <a:endParaRPr lang="ru-RU" sz="3600" kern="1200" dirty="0">
              <a:solidFill>
                <a:srgbClr val="0066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5400000">
            <a:off x="2956323" y="3596592"/>
            <a:ext cx="564068" cy="1448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 rot="5400000">
            <a:off x="7210923" y="5101917"/>
            <a:ext cx="564068" cy="1448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 rot="5400000">
            <a:off x="1508237" y="1597517"/>
            <a:ext cx="564068" cy="1448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 rot="5400000">
            <a:off x="5743542" y="3061501"/>
            <a:ext cx="644332" cy="1448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514335" y="1808191"/>
            <a:ext cx="257270" cy="24465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0800000">
            <a:off x="4756118" y="2996393"/>
            <a:ext cx="257270" cy="24465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6609" y="140908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6718" y="4254776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67940" y="244963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44195" y="544297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72009"/>
            <a:ext cx="2177584" cy="9263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Добов</a:t>
            </a:r>
            <a:r>
              <a:rPr lang="uk-UA" dirty="0" smtClean="0"/>
              <a:t>і енерговитрати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563888" y="5892957"/>
            <a:ext cx="2608312" cy="8501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Добов</a:t>
            </a:r>
            <a:r>
              <a:rPr lang="uk-UA" dirty="0" smtClean="0"/>
              <a:t>і енерговитрати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8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192902" y="1981200"/>
            <a:ext cx="125173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57038" y="1676400"/>
          <a:ext cx="8762999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6" name="Graph" r:id="rId3" imgW="6067440" imgH="3829680" progId="">
                  <p:embed/>
                </p:oleObj>
              </mc:Choice>
              <mc:Fallback>
                <p:oleObj name="Graph" r:id="rId3" imgW="6067440" imgH="3829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" y="1676400"/>
                        <a:ext cx="8762999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8145" y="609600"/>
            <a:ext cx="9133367" cy="1143000"/>
          </a:xfrm>
        </p:spPr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Особливості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об’єднання кластерів досліджуваних показників серед дівчат </a:t>
            </a:r>
            <a:r>
              <a:rPr lang="uk-UA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разі здійснення прогностичної оцінки </a:t>
            </a:r>
            <a:r>
              <a:rPr lang="uk-UA" sz="2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критеріальних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 характеристик навчальної успішності за </a:t>
            </a:r>
            <a:r>
              <a:rPr lang="uk-UA" sz="2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професійно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-орієнтованими дисциплінами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12813" y="3657600"/>
            <a:ext cx="5268987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115616" y="3351276"/>
            <a:ext cx="1735681" cy="612648"/>
          </a:xfrm>
          <a:prstGeom prst="wedgeRectCallou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uk-UA" sz="2000" dirty="0">
                <a:solidFill>
                  <a:srgbClr val="002060"/>
                </a:solidFill>
              </a:rPr>
              <a:t>зорово-моторний швидкісний</a:t>
            </a:r>
            <a:r>
              <a:rPr lang="uk-UA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826805" y="4961001"/>
            <a:ext cx="1447800" cy="612648"/>
          </a:xfrm>
          <a:prstGeom prst="wedgeRectCallou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зорово-сенсорний</a:t>
            </a:r>
            <a:endParaRPr lang="ru-RU" sz="2000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004048" y="4495800"/>
            <a:ext cx="1995187" cy="612648"/>
          </a:xfrm>
          <a:prstGeom prst="wedgeRectCallout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uk-UA" sz="2000" dirty="0" err="1" smtClean="0">
                <a:solidFill>
                  <a:srgbClr val="002060"/>
                </a:solidFill>
              </a:rPr>
              <a:t>інтегративно</a:t>
            </a:r>
            <a:r>
              <a:rPr lang="uk-UA" sz="2000" dirty="0" smtClean="0">
                <a:solidFill>
                  <a:srgbClr val="002060"/>
                </a:solidFill>
              </a:rPr>
              <a:t>-координаційний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301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8991599" cy="1524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Гігієнічна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діагностика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придатності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медичної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2971800" y="2590800"/>
            <a:ext cx="2833478" cy="3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57200" y="30163"/>
            <a:ext cx="8653463" cy="14176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2400" smtClean="0">
                <a:solidFill>
                  <a:srgbClr val="FF0000"/>
                </a:solidFill>
                <a:latin typeface="Arial Black" panose="020B0A04020102020204" pitchFamily="34" charset="0"/>
              </a:rPr>
              <a:t>Структурно-орієнтовані особливості створення</a:t>
            </a:r>
            <a:br>
              <a:rPr lang="uk-UA" altLang="ru-RU" sz="240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altLang="ru-RU" sz="2400" smtClean="0">
                <a:solidFill>
                  <a:srgbClr val="FF0000"/>
                </a:solidFill>
                <a:latin typeface="Arial Black" panose="020B0A04020102020204" pitchFamily="34" charset="0"/>
              </a:rPr>
              <a:t>та наукового обґрунтування таких компонентів професіограм, як психофізіограми і психограми</a:t>
            </a:r>
            <a:endParaRPr lang="ru-RU" altLang="ru-RU" sz="240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Схема 5"/>
          <p:cNvGraphicFramePr>
            <a:graphicFrameLocks/>
          </p:cNvGraphicFramePr>
          <p:nvPr/>
        </p:nvGraphicFramePr>
        <p:xfrm>
          <a:off x="76201" y="1600200"/>
          <a:ext cx="8996716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9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60524"/>
            <a:ext cx="825526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Завдання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навчальної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дисципліни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346" y="1225689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вивчення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антропогенних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чинників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умов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справляють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негативний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психічне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навчаються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обґрунтування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розробка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правил та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сприяють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максимальному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використанню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чинників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навколишнього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середовища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позитивно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впливають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організм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запровадження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розроблених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психогігієнічних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рекомендацій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правил і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нормативів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практику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охорони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перевірка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ефективності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прогнозування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санітарної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ситуації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ближню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віддалену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перспективу </a:t>
            </a:r>
          </a:p>
        </p:txBody>
      </p:sp>
    </p:spTree>
    <p:extLst>
      <p:ext uri="{BB962C8B-B14F-4D97-AF65-F5344CB8AC3E}">
        <p14:creationId xmlns:p14="http://schemas.microsoft.com/office/powerpoint/2010/main" val="15055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312738" y="46038"/>
            <a:ext cx="8831262" cy="1417637"/>
          </a:xfrm>
        </p:spPr>
        <p:txBody>
          <a:bodyPr/>
          <a:lstStyle/>
          <a:p>
            <a:pPr eaLnBrk="1" hangingPunct="1"/>
            <a:r>
              <a:rPr lang="uk-UA" altLang="ru-RU" sz="2100" smtClean="0">
                <a:solidFill>
                  <a:srgbClr val="FF0000"/>
                </a:solidFill>
                <a:latin typeface="Arial Black" panose="020B0A04020102020204" pitchFamily="34" charset="0"/>
              </a:rPr>
              <a:t>Методика комплексної бальної оцінки особливостей перебігу професійної адаптації і формування високої професійної придатності студентів, що здобувають стоматологічний фах у закладах медичної освіти</a:t>
            </a:r>
            <a:endParaRPr lang="ru-RU" altLang="ru-RU" sz="210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Схема 5"/>
          <p:cNvGraphicFramePr>
            <a:graphicFrameLocks/>
          </p:cNvGraphicFramePr>
          <p:nvPr/>
        </p:nvGraphicFramePr>
        <p:xfrm>
          <a:off x="76201" y="1464072"/>
          <a:ext cx="8996716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91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990600"/>
            <a:ext cx="8991599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Наукові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якості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адаптаційних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можливостей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учнівської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/>
          <a:stretch/>
        </p:blipFill>
        <p:spPr>
          <a:xfrm>
            <a:off x="3173158" y="3200400"/>
            <a:ext cx="2645282" cy="34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624402" y="0"/>
            <a:ext cx="85606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Показники якості життя учнів та студентів, </a:t>
            </a: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що мають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суттєвий зв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’</a:t>
            </a:r>
            <a:r>
              <a:rPr kumimoji="0" lang="uk-U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язок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uk-UA" sz="22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r=0,37-0,77; p&lt;0,05-0,001) </a:t>
            </a:r>
          </a:p>
          <a:p>
            <a:pPr lvl="0" algn="ctr"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з провідними характеристиками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психофізіологічної</a:t>
            </a:r>
            <a:r>
              <a:rPr lang="uk-UA" sz="22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і психічної </a:t>
            </a: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cs typeface="Arial" charset="0"/>
              </a:rPr>
              <a:t>адаптації</a:t>
            </a:r>
            <a:endParaRPr kumimoji="0" lang="uk-UA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52400" y="1556792"/>
          <a:ext cx="8763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32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90600"/>
            <a:ext cx="8991599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Психофізіологічні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психогігієнічні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ефективного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здоров’язберігаючих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технологій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закладах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-267" r="-1" b="267"/>
          <a:stretch/>
        </p:blipFill>
        <p:spPr>
          <a:xfrm>
            <a:off x="2895600" y="3200400"/>
            <a:ext cx="2731858" cy="34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31840100"/>
              </p:ext>
            </p:extLst>
          </p:nvPr>
        </p:nvGraphicFramePr>
        <p:xfrm>
          <a:off x="762000" y="457200"/>
          <a:ext cx="8001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4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40" y="914400"/>
            <a:ext cx="8991599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Гігієнічні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психофізіологічні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позанавчальної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навчального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стресу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8"/>
          <a:stretch/>
        </p:blipFill>
        <p:spPr>
          <a:xfrm>
            <a:off x="3276599" y="3124200"/>
            <a:ext cx="2662880" cy="35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7" y="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Навчальний стрес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92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91745" y="164884"/>
            <a:ext cx="8599778" cy="1143000"/>
          </a:xfrm>
        </p:spPr>
        <p:txBody>
          <a:bodyPr/>
          <a:lstStyle/>
          <a:p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Властивості </a:t>
            </a:r>
            <a:r>
              <a:rPr lang="uk-UA" sz="23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тривожності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студентів у </a:t>
            </a:r>
            <a:r>
              <a:rPr lang="uk-UA" sz="2300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передекза-менаційний</a:t>
            </a:r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 екзаменаційний періоди навчання у </a:t>
            </a:r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закладі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вищої </a:t>
            </a:r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медичної освіти,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бали</a:t>
            </a:r>
            <a:endParaRPr lang="ru-RU" sz="23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6246" name="Прямоугольник 2"/>
          <p:cNvSpPr>
            <a:spLocks noChangeArrowheads="1"/>
          </p:cNvSpPr>
          <p:nvPr/>
        </p:nvSpPr>
        <p:spPr bwMode="auto">
          <a:xfrm>
            <a:off x="8745538" y="6521450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>
                <a:solidFill>
                  <a:srgbClr val="FF0000"/>
                </a:solidFill>
                <a:latin typeface="Arial Black" panose="020B0A04020102020204" pitchFamily="34" charset="0"/>
              </a:rPr>
              <a:t>29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04062" y="1463372"/>
          <a:ext cx="9029116" cy="5326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874"/>
                <a:gridCol w="2828102"/>
                <a:gridCol w="621581"/>
                <a:gridCol w="1514508"/>
                <a:gridCol w="505631"/>
                <a:gridCol w="1398558"/>
                <a:gridCol w="870862"/>
              </a:tblGrid>
              <a:tr h="574890"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Власти-</a:t>
                      </a:r>
                      <a:r>
                        <a:rPr lang="uk-UA" sz="20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вості</a:t>
                      </a:r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тривож-</a:t>
                      </a:r>
                      <a:r>
                        <a:rPr lang="uk-UA" sz="20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ності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Період досліджень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Групи студентів</a:t>
                      </a:r>
                      <a:endParaRPr lang="ru-RU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2000" b="1" kern="12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д–ю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68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Юнаки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57216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-1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M±m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-1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M±m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667526">
                <a:tc rowSpan="3">
                  <a:txBody>
                    <a:bodyPr/>
                    <a:lstStyle/>
                    <a:p>
                      <a:pPr algn="ctr" hangingPunct="0"/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Ситуа-тивна</a:t>
                      </a: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20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тривож-</a:t>
                      </a:r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ність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43,77±1,41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42,75±1,31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675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49,85±1,57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47,46±1,05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73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8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/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7526">
                <a:tc rowSpan="3">
                  <a:txBody>
                    <a:bodyPr/>
                    <a:lstStyle/>
                    <a:p>
                      <a:pPr algn="ctr" hangingPunct="0"/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Особис</a:t>
                      </a: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-тісна</a:t>
                      </a:r>
                      <a:endParaRPr lang="ru-RU" sz="20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</a:t>
                      </a:r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ривож-ність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46,24±1,51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40,65±1,79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67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48,37±1,50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41,84±1,34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r>
                        <a:rPr lang="en-US" sz="20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48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8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трелка вправо 6"/>
          <p:cNvSpPr/>
          <p:nvPr/>
        </p:nvSpPr>
        <p:spPr>
          <a:xfrm rot="20871948">
            <a:off x="5728429" y="482464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871948">
            <a:off x="3671029" y="4748442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8200" y="44958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629400" y="4495800"/>
            <a:ext cx="15240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305800" y="5716499"/>
            <a:ext cx="824544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24402" y="228600"/>
            <a:ext cx="8367198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Показники </a:t>
            </a:r>
            <a:r>
              <a:rPr lang="uk-UA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астенічного і депресивного станів </a:t>
            </a: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студентів у передекзаменаційний і екзаменаційний періоди навчання у </a:t>
            </a:r>
            <a:r>
              <a:rPr lang="uk-UA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закладі вищої медичної </a:t>
            </a:r>
            <a:r>
              <a:rPr lang="uk-UA" sz="2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освіти</a:t>
            </a:r>
            <a:r>
              <a:rPr lang="uk-UA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 бали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14884" y="1600200"/>
          <a:ext cx="9029116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852"/>
                <a:gridCol w="2852173"/>
                <a:gridCol w="626871"/>
                <a:gridCol w="1527399"/>
                <a:gridCol w="509934"/>
                <a:gridCol w="1410462"/>
                <a:gridCol w="801425"/>
              </a:tblGrid>
              <a:tr h="567512"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Показ-</a:t>
                      </a:r>
                      <a:r>
                        <a:rPr lang="uk-UA" sz="20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Період досліджень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Групи студентів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2000" b="1" kern="12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д–ю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06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Юнаки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5648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M±m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-1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M±m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658959">
                <a:tc rowSpan="3">
                  <a:txBody>
                    <a:bodyPr/>
                    <a:lstStyle/>
                    <a:p>
                      <a:pPr algn="ctr" hangingPunct="0"/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Асте</a:t>
                      </a: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-нічний стан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51,80±1,27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32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46,34±1,67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589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58,65±1,75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32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52,84±1,82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14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8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0,00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0,0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5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/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58959">
                <a:tc rowSpan="3">
                  <a:txBody>
                    <a:bodyPr/>
                    <a:lstStyle/>
                    <a:p>
                      <a:pPr algn="ctr" hangingPunct="0"/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Депре-сивний</a:t>
                      </a: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стан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39,91±1,43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32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37,90±1,21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58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35</a:t>
                      </a:r>
                      <a:endParaRPr lang="ru-RU" sz="2400" b="1" kern="1200">
                        <a:solidFill>
                          <a:srgbClr val="00206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43,25±1,62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32</a:t>
                      </a:r>
                      <a:endParaRPr lang="ru-RU" sz="2400" b="1" kern="1200">
                        <a:solidFill>
                          <a:srgbClr val="00206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40,59±1,61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751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8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4648200" y="45720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29400" y="45720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0871948">
            <a:off x="3671029" y="482464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871948">
            <a:off x="5652228" y="482464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9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70" y="154782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Особливості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показників </a:t>
            </a:r>
            <a:r>
              <a:rPr lang="uk-UA" sz="23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агреси</a:t>
            </a:r>
            <a:r>
              <a:rPr lang="ru-RU" sz="2300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uk-UA" sz="23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ності</a:t>
            </a:r>
            <a:r>
              <a:rPr lang="uk-UA" sz="23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дівчат-студенток у передекзаменаційний і </a:t>
            </a:r>
            <a:r>
              <a:rPr lang="uk-UA" sz="23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екзаменацій</a:t>
            </a:r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</a:t>
            </a:r>
            <a:b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ний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періоди навчання у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закладі вищої медичної </a:t>
            </a:r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освіти</a:t>
            </a:r>
            <a:endParaRPr lang="ru-RU" sz="2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7887" y="1833563"/>
            <a:ext cx="1333143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0381" y="1833563"/>
            <a:ext cx="133889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4774" y="1905000"/>
            <a:ext cx="131906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61046" y="1349142"/>
          <a:ext cx="8584426" cy="5339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трелка вправо 9"/>
          <p:cNvSpPr/>
          <p:nvPr/>
        </p:nvSpPr>
        <p:spPr>
          <a:xfrm rot="9426540">
            <a:off x="7581223" y="3946171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426540">
            <a:off x="7722467" y="538065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747679" y="3453395"/>
            <a:ext cx="909223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p&lt;0,05</a:t>
            </a:r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27219" y="4062053"/>
            <a:ext cx="2133600" cy="5347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96161" y="4932108"/>
            <a:ext cx="2133600" cy="5347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88541" y="5375388"/>
            <a:ext cx="2133600" cy="5347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4846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dirty="0" smtClean="0">
                <a:solidFill>
                  <a:srgbClr val="FF0000"/>
                </a:solidFill>
                <a:latin typeface="Arial Black" pitchFamily="34" charset="0"/>
              </a:rPr>
              <a:t>Психогігієна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134" y="980728"/>
            <a:ext cx="8925724" cy="56612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галузь </a:t>
            </a:r>
            <a:r>
              <a:rPr lang="uk-UA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сучасної </a:t>
            </a:r>
            <a:r>
              <a:rPr lang="uk-UA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гігієни, що:</a:t>
            </a:r>
          </a:p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вивчає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 психічного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здоров'я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людини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досліджує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динамічні зміни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психічного здоров'я 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зв‘язку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 дією на організм людини природних, виробничих і соціально-побутових чинників </a:t>
            </a:r>
            <a:endParaRPr lang="uk-UA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1463" indent="444500">
              <a:spcBef>
                <a:spcPts val="0"/>
              </a:spcBef>
              <a:buBlip>
                <a:blip r:embed="rId2"/>
              </a:buBlip>
            </a:pP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розробляє науково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обґрунтовані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заходи щодо активного впливу на людський організм та середовище його перебування 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 метою створенні найбільш сприятливих умов для </a:t>
            </a:r>
            <a:r>
              <a:rPr lang="uk-UA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збереження та зміцнення психічного і соматичного здоров'я</a:t>
            </a:r>
            <a:r>
              <a:rPr lang="uk-UA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Особливості показників </a:t>
            </a:r>
            <a:r>
              <a:rPr lang="uk-UA" sz="23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рівня </a:t>
            </a:r>
            <a:r>
              <a:rPr lang="uk-UA" sz="23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суб</a:t>
            </a:r>
            <a:r>
              <a:rPr lang="en-US" sz="23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’</a:t>
            </a:r>
            <a:r>
              <a:rPr lang="uk-UA" sz="23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єктивного</a:t>
            </a:r>
            <a:r>
              <a:rPr lang="uk-UA" sz="23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контролю </a:t>
            </a:r>
            <a:r>
              <a:rPr lang="uk-UA" sz="2300" dirty="0">
                <a:solidFill>
                  <a:srgbClr val="002060"/>
                </a:solidFill>
                <a:latin typeface="Arial Black" panose="020B0A04020102020204" pitchFamily="34" charset="0"/>
              </a:rPr>
              <a:t>дівчат-студенток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у </a:t>
            </a:r>
            <a:r>
              <a:rPr lang="uk-UA" sz="23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передекзаменацій</a:t>
            </a:r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-ний і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екзаменаційний періоди навчання у </a:t>
            </a:r>
            <a:r>
              <a:rPr lang="uk-UA" sz="23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закладі вищої медичної </a:t>
            </a:r>
            <a:r>
              <a:rPr lang="uk-UA" sz="23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освіти</a:t>
            </a:r>
            <a:endParaRPr lang="ru-RU" sz="2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7887" y="1833563"/>
            <a:ext cx="1333143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0381" y="1833563"/>
            <a:ext cx="133889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4774" y="1905000"/>
            <a:ext cx="131906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254774" y="1643063"/>
          <a:ext cx="8660625" cy="4985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трелка вправо 9"/>
          <p:cNvSpPr/>
          <p:nvPr/>
        </p:nvSpPr>
        <p:spPr>
          <a:xfrm rot="9426540">
            <a:off x="7626549" y="3305365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426540">
            <a:off x="7626550" y="5515165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24402" y="3280684"/>
            <a:ext cx="3947598" cy="5347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62000" y="5578825"/>
            <a:ext cx="3947598" cy="5347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05767" y="0"/>
            <a:ext cx="8610600" cy="1143000"/>
          </a:xfrm>
        </p:spPr>
        <p:txBody>
          <a:bodyPr/>
          <a:lstStyle/>
          <a:p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Показники </a:t>
            </a:r>
            <a:r>
              <a:rPr lang="uk-UA" sz="2200">
                <a:solidFill>
                  <a:srgbClr val="FF0000"/>
                </a:solidFill>
                <a:latin typeface="Arial Black" panose="020B0A04020102020204" pitchFamily="34" charset="0"/>
              </a:rPr>
              <a:t>рівня </a:t>
            </a:r>
            <a:r>
              <a:rPr lang="uk-UA" sz="2200" smtClean="0">
                <a:solidFill>
                  <a:srgbClr val="002060"/>
                </a:solidFill>
                <a:latin typeface="Arial Black" panose="020B0A04020102020204" pitchFamily="34" charset="0"/>
              </a:rPr>
              <a:t>емоційного </a:t>
            </a:r>
            <a:r>
              <a:rPr lang="uk-UA" sz="2200" dirty="0">
                <a:solidFill>
                  <a:srgbClr val="002060"/>
                </a:solidFill>
                <a:latin typeface="Arial Black" panose="020B0A04020102020204" pitchFamily="34" charset="0"/>
              </a:rPr>
              <a:t>вигорання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студентів у передекзаменаційний і екзаменаційний </a:t>
            </a:r>
            <a:r>
              <a:rPr lang="uk-UA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періоди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навчання у </a:t>
            </a:r>
            <a:r>
              <a:rPr lang="uk-UA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закладі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вищої </a:t>
            </a:r>
            <a:r>
              <a:rPr lang="uk-UA" sz="2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медичної освіти, 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бали </a:t>
            </a:r>
            <a:endParaRPr lang="ru-RU" sz="2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25016" y="1083209"/>
          <a:ext cx="8956182" cy="569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455"/>
                <a:gridCol w="2799928"/>
                <a:gridCol w="621889"/>
                <a:gridCol w="1502275"/>
                <a:gridCol w="501546"/>
                <a:gridCol w="1387262"/>
                <a:gridCol w="863827"/>
              </a:tblGrid>
              <a:tr h="420919"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Показ-</a:t>
                      </a:r>
                      <a:r>
                        <a:rPr lang="uk-UA" sz="20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Період досліджень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Групи студентів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2000" b="1" kern="12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д–ю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209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Дівчата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Юнаки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4856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M±m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spc="-1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M±m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</a:tr>
              <a:tr h="550432">
                <a:tc rowSpan="3"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вираження показників </a:t>
                      </a: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фази</a:t>
                      </a:r>
                      <a:endParaRPr lang="ru-RU" sz="1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напру-ження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42,82±3,38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45,09±3,65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45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51,54±4,04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46,93±4,30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2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4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/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50432">
                <a:tc rowSpan="3"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вираження показників </a:t>
                      </a: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фази</a:t>
                      </a:r>
                      <a:endParaRPr lang="ru-RU" sz="1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резистен-тності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  35     5</a:t>
                      </a: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0,25±5,38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32     46</a:t>
                      </a: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,25±4,82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5437">
                <a:tc vMerge="1">
                  <a:txBody>
                    <a:bodyPr/>
                    <a:lstStyle/>
                    <a:p>
                      <a:pPr algn="ctr" hangingPunct="0"/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  35     64</a:t>
                      </a: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,62±3,06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32     57</a:t>
                      </a:r>
                      <a:r>
                        <a:rPr lang="uk-UA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,15±3,42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1158">
                <a:tc vMerge="1">
                  <a:txBody>
                    <a:bodyPr/>
                    <a:lstStyle/>
                    <a:p>
                      <a:pPr algn="ctr" hangingPunct="0"/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4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50432">
                <a:tc rowSpan="3"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Рівень вираження показників </a:t>
                      </a:r>
                      <a:r>
                        <a:rPr lang="uk-UA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фази</a:t>
                      </a:r>
                      <a:endParaRPr lang="ru-RU" sz="1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висна-ження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місяць до екзаменаційної сесії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32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54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 екзаменаційною сесію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32</a:t>
                      </a:r>
                      <a:endParaRPr lang="ru-RU" sz="1600" b="1" kern="120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uk-UA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sz="1600" b="1" spc="-1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&gt;0,05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115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р(t)</a:t>
                      </a:r>
                      <a:r>
                        <a:rPr lang="uk-UA" sz="1400" b="1" kern="1200" baseline="-25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1-є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uk-UA" sz="1600" b="1" spc="-1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4572000" y="49530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72000" y="63246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53200" y="6324600"/>
            <a:ext cx="1447800" cy="3325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20871948">
            <a:off x="3518628" y="512944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871948">
            <a:off x="5568062" y="6587913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871948">
            <a:off x="3565747" y="6525994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90514"/>
            <a:ext cx="8679656" cy="1143000"/>
          </a:xfrm>
        </p:spPr>
        <p:txBody>
          <a:bodyPr>
            <a:normAutofit fontScale="90000"/>
          </a:bodyPr>
          <a:lstStyle/>
          <a:p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Особливості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показників </a:t>
            </a:r>
            <a:r>
              <a:rPr lang="uk-UA" sz="2300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механізмів психологічного захисту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дівчат-студенток у передекзаменаційний і екзаменаційний періоди навчання у </a:t>
            </a:r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закладі </a:t>
            </a:r>
            <a:r>
              <a:rPr lang="uk-UA" sz="23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вищої </a:t>
            </a:r>
            <a:r>
              <a:rPr lang="uk-UA" sz="2300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медичної освіти </a:t>
            </a:r>
            <a:r>
              <a:rPr lang="ru-RU" sz="23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3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3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643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0381" y="1833563"/>
            <a:ext cx="133889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4774" y="1905000"/>
            <a:ext cx="131906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254774" y="1433515"/>
          <a:ext cx="8584426" cy="519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трелка вправо 10"/>
          <p:cNvSpPr/>
          <p:nvPr/>
        </p:nvSpPr>
        <p:spPr>
          <a:xfrm rot="20871948">
            <a:off x="183810" y="3247582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834566">
            <a:off x="8000239" y="5470700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0871948">
            <a:off x="2233843" y="6513518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0871948">
            <a:off x="325630" y="5933755"/>
            <a:ext cx="978408" cy="231764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78367" y="2743200"/>
            <a:ext cx="2576135" cy="62865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355951" y="5457549"/>
            <a:ext cx="2576135" cy="62865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303793" y="6138368"/>
            <a:ext cx="2576135" cy="62865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255306" y="5483633"/>
            <a:ext cx="2576135" cy="62865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084" y="1"/>
            <a:ext cx="8285915" cy="14478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Психофізіологічні критерії </a:t>
            </a: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оцінки адаптаційних можливостей організму студентів сучасних закладів вищої медичної освіти в умовах навчального стресу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flipH="1">
            <a:off x="4429060" y="3093973"/>
            <a:ext cx="285879" cy="67005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304798" y="1524000"/>
          <a:ext cx="8686801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0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Букет"/>
          <p:cNvSpPr>
            <a:spLocks noGrp="1" noChangeArrowheads="1"/>
          </p:cNvSpPr>
          <p:nvPr>
            <p:ph type="ctrTitle"/>
          </p:nvPr>
        </p:nvSpPr>
        <p:spPr>
          <a:xfrm>
            <a:off x="1129353" y="1484784"/>
            <a:ext cx="7200900" cy="2016374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uk-UA" sz="6000" b="1" dirty="0" smtClean="0">
                <a:solidFill>
                  <a:srgbClr val="FF0000"/>
                </a:solidFill>
                <a:latin typeface="Arial Black" pitchFamily="34" charset="0"/>
              </a:rPr>
              <a:t>Дякую за увагу!</a:t>
            </a:r>
            <a:endParaRPr lang="ru-RU" sz="60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Ger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666728"/>
            <a:ext cx="1179703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26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Букет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4000" cy="4104456"/>
          </a:xfrm>
          <a:noFill/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НАВЧАЛЬНА </a:t>
            </a:r>
            <a:r>
              <a:rPr lang="uk-UA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ДИСЦИПЛІНА “ПСИХОГІГІЄНА ТА АКТУАЛЬНІ ПРОБЛЕМИ УНІВЕРСИТЕТСЬКОЇ ГІГІЄНИ” І ПЕРСПЕКТИВИ ЇЇ ВИКОРИСТАННЯ У ПІДГОТОВЦІ ФАХІВЦІВ З ГАЛУЗІ ЗНАНЬ 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22 “ОХОРОНА ЗДОРОВ’Я”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	</a:t>
            </a:r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2555875" y="4941888"/>
            <a:ext cx="6300788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uk-UA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І.В</a:t>
            </a:r>
            <a:r>
              <a:rPr lang="uk-UA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Сергета</a:t>
            </a:r>
            <a:endParaRPr lang="uk-UA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медичних наук, професор, завідувач кафедри </a:t>
            </a:r>
            <a:endParaRPr lang="uk-UA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загальної </a:t>
            </a:r>
            <a:r>
              <a:rPr lang="uk-UA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гігієни та екології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Ger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581128"/>
            <a:ext cx="1179703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68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04665"/>
            <a:ext cx="8674422" cy="599613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“По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суті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в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житті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нас ц</a:t>
            </a:r>
            <a:r>
              <a:rPr lang="uk-UA" sz="4000" dirty="0">
                <a:solidFill>
                  <a:srgbClr val="FF0000"/>
                </a:solidFill>
                <a:latin typeface="Arial Black" pitchFamily="34" charset="0"/>
              </a:rPr>
              <a:t>і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кавить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лише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одне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‒ наш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психологічний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зміст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, наш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психічний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стан, наше </a:t>
            </a:r>
            <a:r>
              <a:rPr lang="ru-RU" sz="4000" dirty="0" err="1" smtClean="0">
                <a:solidFill>
                  <a:srgbClr val="FF0000"/>
                </a:solidFill>
                <a:latin typeface="Arial Black" pitchFamily="34" charset="0"/>
              </a:rPr>
              <a:t>психічне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здоров</a:t>
            </a:r>
            <a:r>
              <a:rPr lang="en-US" sz="4000" dirty="0" smtClean="0">
                <a:solidFill>
                  <a:srgbClr val="FF0000"/>
                </a:solidFill>
                <a:latin typeface="Arial Black" pitchFamily="34" charset="0"/>
              </a:rPr>
              <a:t>’</a:t>
            </a:r>
            <a:r>
              <a:rPr lang="uk-UA" sz="4000" dirty="0" smtClean="0">
                <a:solidFill>
                  <a:srgbClr val="FF0000"/>
                </a:solidFill>
                <a:latin typeface="Arial Black" pitchFamily="34" charset="0"/>
              </a:rPr>
              <a:t>я</a:t>
            </a:r>
            <a:r>
              <a:rPr lang="en-US" sz="4000" dirty="0" smtClean="0">
                <a:solidFill>
                  <a:srgbClr val="FF0000"/>
                </a:solidFill>
                <a:latin typeface="Arial Black" pitchFamily="34" charset="0"/>
              </a:rPr>
              <a:t>”</a:t>
            </a:r>
            <a:r>
              <a:rPr lang="uk-UA" sz="4000" dirty="0" smtClean="0">
                <a:solidFill>
                  <a:srgbClr val="FF0000"/>
                </a:solidFill>
                <a:latin typeface="Arial Black" pitchFamily="34" charset="0"/>
              </a:rPr>
              <a:t>..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pPr marL="252000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</a:t>
            </a:r>
          </a:p>
          <a:p>
            <a:pPr marL="252000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2000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20000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Із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виступу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І. П. Павлова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під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час 	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вручення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йому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1904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Нобелевської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премії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галузі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медицини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фізіології</a:t>
            </a:r>
            <a:endParaRPr lang="ru-RU" sz="2400" dirty="0"/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99FF33"/>
              </a:solidFill>
              <a:latin typeface="Book Antiqua" pitchFamily="18" charset="0"/>
            </a:endParaRPr>
          </a:p>
        </p:txBody>
      </p:sp>
      <p:pic>
        <p:nvPicPr>
          <p:cNvPr id="2" name="Picture 2" descr="http://www.biografija.ru/pictures/m_24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9" y="4005064"/>
            <a:ext cx="20875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uk-UA" sz="360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Чинники, що справляють несприятливий вплив на психічне здоров’я людини</a:t>
            </a:r>
            <a:r>
              <a:rPr lang="ru-RU" sz="360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755775"/>
            <a:ext cx="8991600" cy="51022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міжлюдська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ізоляція, 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що неухильно зростає на тлі надлишкової інформатизації суспільства;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надмірна інтенсифікація нервово-психічної діяльності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 що має місце;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суттєве 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послаблення впливу інституту родини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виражене 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почастішання використання заспокійливих і снодійних фармацевтичних засобів та алкоголю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підвищення ступеня залежності людини від сучасних засобів масової інформації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, що сприяє її “</a:t>
            </a:r>
            <a:r>
              <a:rPr lang="uk-UA" sz="2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мікроскопізації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”, підлеглості та знеособлюванню;</a:t>
            </a: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неухильне 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зростання індексу </a:t>
            </a:r>
            <a:r>
              <a:rPr lang="uk-UA" sz="26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стресогенності</a:t>
            </a:r>
            <a:r>
              <a:rPr lang="uk-UA" sz="2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uk-UA" sz="2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звичних умов перебування</a:t>
            </a:r>
            <a:r>
              <a:rPr lang="uk-UA" sz="26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. </a:t>
            </a:r>
            <a:endParaRPr lang="ru-RU" sz="2600" b="1" dirty="0" smtClean="0">
              <a:solidFill>
                <a:srgbClr val="99FF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52600"/>
            <a:ext cx="8424936" cy="244906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endParaRPr lang="uk-UA" sz="2600" b="1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uk-UA" sz="3600" b="1" dirty="0" smtClean="0">
                <a:latin typeface="Arial" charset="0"/>
                <a:cs typeface="Arial" charset="0"/>
              </a:rPr>
              <a:t>Пандемія </a:t>
            </a:r>
            <a:r>
              <a:rPr lang="en-US" sz="3600" b="1" dirty="0" smtClean="0">
                <a:latin typeface="Arial" charset="0"/>
                <a:cs typeface="Arial" charset="0"/>
              </a:rPr>
              <a:t>Covid-19</a:t>
            </a:r>
          </a:p>
          <a:p>
            <a:pPr marL="0" indent="0" eaLnBrk="1" hangingPunct="1">
              <a:lnSpc>
                <a:spcPct val="90000"/>
              </a:lnSpc>
              <a:buClr>
                <a:srgbClr val="FF0066"/>
              </a:buClr>
              <a:buNone/>
            </a:pPr>
            <a:endParaRPr lang="en-US" sz="26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r" eaLnBrk="1" hangingPunct="1">
              <a:lnSpc>
                <a:spcPct val="90000"/>
              </a:lnSpc>
              <a:buClr>
                <a:srgbClr val="FF0066"/>
              </a:buClr>
              <a:buFont typeface="Wingdings" pitchFamily="2" charset="2"/>
              <a:buBlip>
                <a:blip r:embed="rId3"/>
              </a:buBlip>
            </a:pPr>
            <a:r>
              <a:rPr lang="ru-RU" sz="3600" b="1" dirty="0" smtClean="0">
                <a:latin typeface="Arial" charset="0"/>
                <a:cs typeface="Arial" charset="0"/>
              </a:rPr>
              <a:t>В</a:t>
            </a:r>
            <a:r>
              <a:rPr lang="uk-UA" sz="3600" b="1" dirty="0" err="1" smtClean="0">
                <a:latin typeface="Arial" charset="0"/>
                <a:cs typeface="Arial" charset="0"/>
              </a:rPr>
              <a:t>ійськові</a:t>
            </a:r>
            <a:r>
              <a:rPr lang="uk-UA" sz="3600" b="1" dirty="0" smtClean="0">
                <a:latin typeface="Arial" charset="0"/>
                <a:cs typeface="Arial" charset="0"/>
              </a:rPr>
              <a:t> дії </a:t>
            </a:r>
            <a:endParaRPr lang="ru-RU" sz="3600" b="1" dirty="0" smtClean="0">
              <a:latin typeface="Book Antiqua" pitchFamily="18" charset="0"/>
            </a:endParaRPr>
          </a:p>
        </p:txBody>
      </p:sp>
      <p:pic>
        <p:nvPicPr>
          <p:cNvPr id="38914" name="Picture 2" descr="Итоговое заявление о работе десятого совещания Комитета Международных  медико‑санитарных правил (2005 г.) по чрезвычайной ситуации в связи с  пандемией коронавирусной инфекции (COVID-1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" y="3386010"/>
            <a:ext cx="4716016" cy="256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Чинники, що справляють несприятливий вплив на психічне здоров’я людини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  <p:pic>
        <p:nvPicPr>
          <p:cNvPr id="38918" name="Picture 6" descr="Слава Україні!» за яке потрібно дати звання Героя України - Главк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53" y="3861048"/>
            <a:ext cx="4104457" cy="25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</TotalTime>
  <Words>3453</Words>
  <Application>Microsoft Office PowerPoint</Application>
  <PresentationFormat>Экран (4:3)</PresentationFormat>
  <Paragraphs>688</Paragraphs>
  <Slides>65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65</vt:i4>
      </vt:variant>
    </vt:vector>
  </HeadingPairs>
  <TitlesOfParts>
    <vt:vector size="77" baseType="lpstr">
      <vt:lpstr>Arial</vt:lpstr>
      <vt:lpstr>Arial Black</vt:lpstr>
      <vt:lpstr>Book Antiqua</vt:lpstr>
      <vt:lpstr>Calibri</vt:lpstr>
      <vt:lpstr>Garamond</vt:lpstr>
      <vt:lpstr>Times New Roman</vt:lpstr>
      <vt:lpstr>Wingdings</vt:lpstr>
      <vt:lpstr>Тема Office</vt:lpstr>
      <vt:lpstr>Document</vt:lpstr>
      <vt:lpstr>Лист</vt:lpstr>
      <vt:lpstr>Документ</vt:lpstr>
      <vt:lpstr>Graph</vt:lpstr>
      <vt:lpstr>НАВЧАЛЬНА ДИСЦИПЛІНА “ПСИХОГІГІЄНА ТА АКТУАЛЬНІ ПРОБЛЕМИ УНІВЕРСИТЕТСЬКОЇ ГІГІЄНИ” І ПЕРСПЕКТИВИ ЇЇ ВИКОРИСТАННЯ У ПІДГОТОВЦІ ФАХІВЦІВ З ГАЛУЗІ ЗНАНЬ  22 “ОХОРОНА ЗДОРОВ’Я” </vt:lpstr>
      <vt:lpstr>“ПСИХОГІГІЄНА ТА АКТУАЛЬНІ  ПРОБЛЕМИ УНІВЕРСИТЕТСЬКОЇ ГІГІЄНИ” </vt:lpstr>
      <vt:lpstr>Презентация PowerPoint</vt:lpstr>
      <vt:lpstr>Мета викладання навчальної дисципліни</vt:lpstr>
      <vt:lpstr>Завдання навчальної дисципліни</vt:lpstr>
      <vt:lpstr>Психогігієна</vt:lpstr>
      <vt:lpstr>Презентация PowerPoint</vt:lpstr>
      <vt:lpstr>Чинники, що справляють несприятливий вплив на психічне здоров’я людини </vt:lpstr>
      <vt:lpstr>Чинники, що справляють несприятливий вплив на психічне здоров’я людини </vt:lpstr>
      <vt:lpstr>Завдання психогігієни</vt:lpstr>
      <vt:lpstr>Рівні психічного здоров’я людини </vt:lpstr>
      <vt:lpstr>Структура особистості людини (в нормі)</vt:lpstr>
      <vt:lpstr>Структура особистості людини (за умов дії негативних чинників)</vt:lpstr>
      <vt:lpstr>Структура особистості людини (за умов дії патологічних чинників)</vt:lpstr>
      <vt:lpstr>Темперамент</vt:lpstr>
      <vt:lpstr>Основні компоненти темпераменту</vt:lpstr>
      <vt:lpstr>Тривожність</vt:lpstr>
      <vt:lpstr>Основні компоненти тривожності</vt:lpstr>
      <vt:lpstr>Характер</vt:lpstr>
      <vt:lpstr>Основні компоненти характеру</vt:lpstr>
      <vt:lpstr>Мотиваційна спрямованість</vt:lpstr>
      <vt:lpstr>Психічний стан</vt:lpstr>
      <vt:lpstr>Концепція психогігієнічного впливу на процеси формування, збереження та зміцнення здоров’я</vt:lpstr>
      <vt:lpstr>Методологія вивчення  психічного здоров’я  (методологічний компонент)</vt:lpstr>
      <vt:lpstr>Атрибутивно-категорійний підхід</vt:lpstr>
      <vt:lpstr>Показники розвитку психофізіологічних функцій підлітків в динаміці спостережень</vt:lpstr>
      <vt:lpstr>Основні типи змін показників  психофізіологічних функцій та особливостей особистості студентів у природних умовах навчання</vt:lpstr>
      <vt:lpstr>Нормативний підхід</vt:lpstr>
      <vt:lpstr>Характеристики тривожності підлітків</vt:lpstr>
      <vt:lpstr>Характеристики основних типів акцентуацій характеру  підлітків</vt:lpstr>
      <vt:lpstr>Інтегративний підхід</vt:lpstr>
      <vt:lpstr>Індекс психофізіологічної адаптації</vt:lpstr>
      <vt:lpstr>Інтегральний показник психічної адаптації (ІППА)</vt:lpstr>
      <vt:lpstr>Кількісні критерії змістовної оцінки показників ІППФА та ІППА студентів медичних ЗВО </vt:lpstr>
      <vt:lpstr>Імовірнісний підхід</vt:lpstr>
      <vt:lpstr>Статистичні моделі прогнозування особливостей функціонального стану підлітків (у1 – індекс психофізіологічної адаптації; у2  - рівень фізичної працездатності; у3  - середній бал навчальної успішності) </vt:lpstr>
      <vt:lpstr>Експертна система визначення рівня здоров’я та професійної придатності на базі нейро-нечітких мереж</vt:lpstr>
      <vt:lpstr>Визначення діагностичних підходів до оцінки особливостей особистості  (діагностичний компонент)</vt:lpstr>
      <vt:lpstr>Обґрунтування профілактичних технологій збереження здоров’я (профілактичний  компонент)</vt:lpstr>
      <vt:lpstr>Прогнозування психічного здоров’я  (прогностичний компонент)</vt:lpstr>
      <vt:lpstr>Психогігієнічні принципи раціональної організації повсякденної  діяльності</vt:lpstr>
      <vt:lpstr>Університетська гігієна</vt:lpstr>
      <vt:lpstr>НАУКОВІ ОСНОВИ УНІВЕРСИТЕТСЬКОЇ ГІГІЄНИ (розробки фахівців ВНМУ ім. М.І. Пирогова)</vt:lpstr>
      <vt:lpstr>Гігієнічні нормативи рухової активності студентів закладів вищої медичної освіти та шляхи її оптимізації</vt:lpstr>
      <vt:lpstr>Презентация PowerPoint</vt:lpstr>
      <vt:lpstr>Особливості рухової активності студентів у тижневому циклі</vt:lpstr>
      <vt:lpstr>      Особливості об’єднання кластерів досліджуваних показників серед дівчат у разі здійснення прогностичної оцінки критеріальних характеристик навчальної успішності за професійно-орієнтованими дисциплінами  </vt:lpstr>
      <vt:lpstr>Гігієнічна діагностика професійної придатності студентів закладів медичної освіти</vt:lpstr>
      <vt:lpstr>Структурно-орієнтовані особливості створення та наукового обґрунтування таких компонентів професіограм, як психофізіограми і психограми</vt:lpstr>
      <vt:lpstr>Методика комплексної бальної оцінки особливостей перебігу професійної адаптації і формування високої професійної придатності студентів, що здобувають стоматологічний фах у закладах медичної освіти</vt:lpstr>
      <vt:lpstr>Наукові основи комплексної гігієнічної оцінки якості життя та адаптаційних можливостей сучасної учнівської і студентської молоді</vt:lpstr>
      <vt:lpstr>Презентация PowerPoint</vt:lpstr>
      <vt:lpstr>Психофізіологічні та психогігієнічні основи ефективного використання здоров’язберігаючих технологій  у закладах вищої освіти</vt:lpstr>
      <vt:lpstr>Презентация PowerPoint</vt:lpstr>
      <vt:lpstr>Гігієнічні та психофізіологічні основи організації навчальної та позанавчальної діяльності учнів і студентів в умовах навчального стресу</vt:lpstr>
      <vt:lpstr>Навчальний стрес</vt:lpstr>
      <vt:lpstr>Властивості тривожності студентів у передекза-менаційний і екзаменаційний періоди навчання у закладі вищої медичної освіти, бали</vt:lpstr>
      <vt:lpstr>Показники астенічного і депресивного станів студентів у передекзаменаційний і екзаменаційний періоди навчання у закладі вищої медичної освіти, бали</vt:lpstr>
      <vt:lpstr>Особливості показників агресивності дівчат-студенток у передекзаменаційний і екзаменацій- ний періоди навчання у закладі вищої медичної освіти</vt:lpstr>
      <vt:lpstr>Особливості показників рівня суб’єктивного контролю дівчат-студенток у передекзаменацій-ний і екзаменаційний періоди навчання у закладі вищої медичної освіти</vt:lpstr>
      <vt:lpstr>Показники рівня емоційного вигорання студентів у передекзаменаційний і екзаменаційний періоди навчання у закладі вищої медичної освіти, бали </vt:lpstr>
      <vt:lpstr>Особливості показників механізмів психологічного захисту дівчат-студенток у передекзаменаційний і екзаменаційний періоди навчання у закладі вищої медичної освіти  </vt:lpstr>
      <vt:lpstr>Психофізіологічні критерії оцінки адаптаційних можливостей організму студентів сучасних закладів вищої медичної освіти в умовах навчального стресу</vt:lpstr>
      <vt:lpstr>Дякую за увагу!</vt:lpstr>
      <vt:lpstr>НАВЧАЛЬНА ДИСЦИПЛІНА “ПСИХОГІГІЄНА ТА АКТУАЛЬНІ ПРОБЛЕМИ УНІВЕРСИТЕТСЬКОЇ ГІГІЄНИ” І ПЕРСПЕКТИВИ ЇЇ ВИКОРИСТАННЯ У ПІДГОТОВЦІ ФАХІВЦІВ З ГАЛУЗІ ЗНАНЬ  22 “ОХОРОНА ЗДОРОВ’Я” </vt:lpstr>
    </vt:vector>
  </TitlesOfParts>
  <Company>ВДМУ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ПСИХОФИЗИОЛОГИЧЕСКИЕ И ПСИХОГИГИЕНИЧЕСКИЕ ДЕТЕРМИНАТЫ ИНТЕГРАТИВНОЙ АНТРОПОЛОГИИ</dc:title>
  <dc:creator>Сергета</dc:creator>
  <cp:lastModifiedBy>Ihor Serheta</cp:lastModifiedBy>
  <cp:revision>402</cp:revision>
  <dcterms:created xsi:type="dcterms:W3CDTF">2002-05-03T12:23:06Z</dcterms:created>
  <dcterms:modified xsi:type="dcterms:W3CDTF">2023-10-16T17:19:35Z</dcterms:modified>
</cp:coreProperties>
</file>