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87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22A"/>
    <a:srgbClr val="ECE129"/>
    <a:srgbClr val="13AF4B"/>
    <a:srgbClr val="2D5889"/>
    <a:srgbClr val="F26C32"/>
    <a:srgbClr val="1FB259"/>
    <a:srgbClr val="98CC51"/>
    <a:srgbClr val="F15A31"/>
    <a:srgbClr val="F99D33"/>
    <a:srgbClr val="CDD7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Без стилю та сі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1BB7C6-A5E7-22B7-8A03-936688D254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22C81BBE-AF0B-BAB4-E287-8F37465F03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414BDF3-0B00-5DAF-939E-36A13A048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33B2B-BC33-4C66-8E60-D9AC0E39D93B}" type="datetimeFigureOut">
              <a:rPr lang="uk-UA" smtClean="0"/>
              <a:t>17.10.2023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F794400-F053-561F-0C9E-1B81E3C6E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C2B156E-4F5F-D9CC-1315-3CC4B58FA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4101A-5DEC-4BF8-B845-82852852F06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63846760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0D569D-13FA-C3FC-CDD5-BE875727D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55E459D-D9BA-0609-23AF-5E517B653C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2A4AAB1-21DF-5BDA-55C6-6105890B7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33B2B-BC33-4C66-8E60-D9AC0E39D93B}" type="datetimeFigureOut">
              <a:rPr lang="uk-UA" smtClean="0"/>
              <a:t>17.10.2023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6B44568-FFA1-9DAD-4978-1F7B9A3D5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55136CC-A056-7357-2469-1274D08F6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4101A-5DEC-4BF8-B845-82852852F06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51280860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0AD14955-377C-496D-F474-65DEF6C0C0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9D23939-8D51-74C3-B2BC-3E774190EA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07E5253-077E-A5DD-39D5-57B6E040C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33B2B-BC33-4C66-8E60-D9AC0E39D93B}" type="datetimeFigureOut">
              <a:rPr lang="uk-UA" smtClean="0"/>
              <a:t>17.10.2023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1D6F37D-4DDD-4B34-5B7A-D7AD0F12A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2BEDF0B-7EDE-7E43-E4F2-4E7F2F2B1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4101A-5DEC-4BF8-B845-82852852F06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88317885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3F79AF-C526-DACF-EE70-A58AD257B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A6EAE3D-6C24-5F84-C30B-6AF120A4DF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5F7D87-76A5-5742-72AF-1FDE65615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33B2B-BC33-4C66-8E60-D9AC0E39D93B}" type="datetimeFigureOut">
              <a:rPr lang="uk-UA" smtClean="0"/>
              <a:t>17.10.2023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A6C5F61-E33D-63BF-5C27-ED16E296D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CDF03F4-3FB8-39A6-058B-7E7C12639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4101A-5DEC-4BF8-B845-82852852F06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68673399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AAAB7C-21F4-FD95-06F6-57E4A9FF7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5790671-6362-41BA-16E4-F777666F7E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6CB9624-FD01-DBCD-8D9F-4D8D19D86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33B2B-BC33-4C66-8E60-D9AC0E39D93B}" type="datetimeFigureOut">
              <a:rPr lang="uk-UA" smtClean="0"/>
              <a:t>17.10.2023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F1A87E5-CC82-00C9-2673-07A9EA47F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7362485-F610-502E-CC8C-22DF6ED0B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4101A-5DEC-4BF8-B845-82852852F06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97158292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0788A8-6E9D-6F53-E245-DEA0BC5DB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D6403B1-C2CF-CFAB-A287-37FCAC03F8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156C4CB-6F28-1736-9540-B62D07B6EE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AF6074F-D45B-45EE-DCB7-0D69AD689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33B2B-BC33-4C66-8E60-D9AC0E39D93B}" type="datetimeFigureOut">
              <a:rPr lang="uk-UA" smtClean="0"/>
              <a:t>17.10.2023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58E3116-D032-544D-9CAA-A5EA4D76D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49A12F1-9403-E3B6-D9F3-2D72BD82C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4101A-5DEC-4BF8-B845-82852852F06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5427327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EE44A2-0928-2FCD-6026-BC0DD8440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C2F12F9-EA50-1E48-BE00-4A5205840C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5DC32CE6-D27C-9070-F89D-DD0B6DFD41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E46FAB70-9010-0C38-259F-FC63899100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D6840690-26EC-4F1A-5BC2-40906579FB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D926138D-BDD0-AD80-279D-7F18BDD7B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33B2B-BC33-4C66-8E60-D9AC0E39D93B}" type="datetimeFigureOut">
              <a:rPr lang="uk-UA" smtClean="0"/>
              <a:t>17.10.2023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753A24B1-EB65-5384-705C-5150B3707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E9A3A046-8D06-FC42-4ACC-F09AAAA36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4101A-5DEC-4BF8-B845-82852852F06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94323367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227F25-5C9E-BB98-D587-507B9698E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C01813E3-3A7A-CC1E-A75D-56EEC8D18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33B2B-BC33-4C66-8E60-D9AC0E39D93B}" type="datetimeFigureOut">
              <a:rPr lang="uk-UA" smtClean="0"/>
              <a:t>17.10.2023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B51E94B9-0548-8577-345C-E106D48B8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E58BD84E-A2A0-5BAA-0926-53BAE28E6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4101A-5DEC-4BF8-B845-82852852F06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88511346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BF5EB32F-E4FE-6CF4-E683-B3AF660F2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33B2B-BC33-4C66-8E60-D9AC0E39D93B}" type="datetimeFigureOut">
              <a:rPr lang="uk-UA" smtClean="0"/>
              <a:t>17.10.2023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68018B8E-15E8-19F3-071A-4C8B01CB0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EEBCF1A1-C2D7-6EDB-1140-D303856C8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4101A-5DEC-4BF8-B845-82852852F06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7004188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162706-3BB5-08FF-6465-0E633A8EA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21B22F9-877B-0556-25EA-C96B9B7FAD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27332FD-D08D-D1CA-B069-BF8D6B3A3C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661B097-9A15-F181-B8F1-9F2DF6B2E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33B2B-BC33-4C66-8E60-D9AC0E39D93B}" type="datetimeFigureOut">
              <a:rPr lang="uk-UA" smtClean="0"/>
              <a:t>17.10.2023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5BB1EA3-8C8F-AFD2-316B-D985A802B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FAE214C-9742-2532-E7BD-F13FCCEEC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4101A-5DEC-4BF8-B845-82852852F06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5651822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0314FF-D468-7C21-2252-9F992222D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41768058-73C1-B132-4B36-9211BE8B00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56096CCC-BB49-EDE8-4686-2C9C961F18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049C383B-DC2E-E943-7FC9-C3B5E4FA8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33B2B-BC33-4C66-8E60-D9AC0E39D93B}" type="datetimeFigureOut">
              <a:rPr lang="uk-UA" smtClean="0"/>
              <a:t>17.10.2023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79DDABC-1BE8-5D38-4A24-B778BF70B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695F505-41F2-22CC-4871-E3DF28F06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4101A-5DEC-4BF8-B845-82852852F06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92644436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2776CE19-D902-17DB-EDD1-95BBE4220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0A5FFEF-85F7-8AF2-1639-E656F17E7D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464DE70-E18D-872B-C915-1CC36DB05F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33B2B-BC33-4C66-8E60-D9AC0E39D93B}" type="datetimeFigureOut">
              <a:rPr lang="uk-UA" smtClean="0"/>
              <a:t>17.10.2023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0CEB1C3-0780-AE5F-5446-2F86DBABA8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876004C-1963-5A46-7B9E-8A07414517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4101A-5DEC-4BF8-B845-82852852F06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06938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7809D80-E6BF-FC42-5502-BC907848ED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874" t="14240" r="15315" b="24272"/>
          <a:stretch/>
        </p:blipFill>
        <p:spPr>
          <a:xfrm>
            <a:off x="-1" y="0"/>
            <a:ext cx="12186705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4FA430A-B163-928C-A40D-99F0ED1FA0EE}"/>
              </a:ext>
            </a:extLst>
          </p:cNvPr>
          <p:cNvSpPr txBox="1"/>
          <p:nvPr/>
        </p:nvSpPr>
        <p:spPr>
          <a:xfrm>
            <a:off x="4758432" y="2927078"/>
            <a:ext cx="71554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rgbClr val="2D58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Біологічна безпека в дослідницьких лабораторіях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2D2368-6157-85D6-5E82-D7F9E7F91951}"/>
              </a:ext>
            </a:extLst>
          </p:cNvPr>
          <p:cNvSpPr txBox="1"/>
          <p:nvPr/>
        </p:nvSpPr>
        <p:spPr>
          <a:xfrm>
            <a:off x="4477615" y="6352633"/>
            <a:ext cx="3231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>
                <a:solidFill>
                  <a:srgbClr val="2D58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Жовтень 2023 р.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5FBE17-4BA3-7057-E60F-310993E459C5}"/>
              </a:ext>
            </a:extLst>
          </p:cNvPr>
          <p:cNvSpPr txBox="1"/>
          <p:nvPr/>
        </p:nvSpPr>
        <p:spPr>
          <a:xfrm>
            <a:off x="5253363" y="4250517"/>
            <a:ext cx="61655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dirty="0">
                <a:solidFill>
                  <a:srgbClr val="2D58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uk-UA" sz="1800" dirty="0" smtClean="0">
                <a:solidFill>
                  <a:srgbClr val="2D58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мед. </a:t>
            </a:r>
            <a:r>
              <a:rPr lang="uk-UA" sz="1800" dirty="0">
                <a:solidFill>
                  <a:srgbClr val="2D58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 </a:t>
            </a:r>
            <a:r>
              <a:rPr lang="uk-UA" sz="1800" dirty="0" err="1">
                <a:solidFill>
                  <a:srgbClr val="2D58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Росада</a:t>
            </a:r>
            <a:r>
              <a:rPr lang="uk-UA" sz="1800" dirty="0">
                <a:solidFill>
                  <a:srgbClr val="2D58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М. О</a:t>
            </a:r>
            <a:r>
              <a:rPr lang="uk-UA" sz="1800" dirty="0" smtClean="0">
                <a:solidFill>
                  <a:srgbClr val="2D58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uk-UA" dirty="0" err="1" smtClean="0">
                <a:solidFill>
                  <a:srgbClr val="2D58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д.мед.н</a:t>
            </a:r>
            <a:r>
              <a:rPr lang="uk-UA" dirty="0" smtClean="0">
                <a:solidFill>
                  <a:srgbClr val="2D58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проф. </a:t>
            </a:r>
            <a:r>
              <a:rPr lang="uk-UA" dirty="0" err="1" smtClean="0">
                <a:solidFill>
                  <a:srgbClr val="2D58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Сурмашева</a:t>
            </a:r>
            <a:r>
              <a:rPr lang="uk-UA" dirty="0" smtClean="0">
                <a:solidFill>
                  <a:srgbClr val="2D58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О.В.</a:t>
            </a:r>
            <a:endParaRPr lang="uk-UA" sz="1800" dirty="0">
              <a:solidFill>
                <a:srgbClr val="2D588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321436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5519374-80EE-E02E-BDC7-1E867A407B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743" cy="6858000"/>
          </a:xfrm>
          <a:prstGeom prst="rect">
            <a:avLst/>
          </a:prstGeom>
        </p:spPr>
      </p:pic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6F3A542A-42FF-6B95-5B15-074C2FFDF464}"/>
              </a:ext>
            </a:extLst>
          </p:cNvPr>
          <p:cNvSpPr/>
          <p:nvPr/>
        </p:nvSpPr>
        <p:spPr>
          <a:xfrm rot="5400000">
            <a:off x="2001409" y="5049417"/>
            <a:ext cx="581029" cy="28456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D0F9595D-2D2C-BA6A-E0DF-477C04D25B81}"/>
              </a:ext>
            </a:extLst>
          </p:cNvPr>
          <p:cNvSpPr/>
          <p:nvPr/>
        </p:nvSpPr>
        <p:spPr>
          <a:xfrm rot="5400000">
            <a:off x="9811911" y="5139898"/>
            <a:ext cx="581029" cy="28456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6542558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9D94234-DF58-80B4-4221-7A6753027D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583"/>
          </a:xfrm>
          <a:prstGeom prst="rect">
            <a:avLst/>
          </a:prstGeom>
        </p:spPr>
      </p:pic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43CC96CF-7716-9852-3C21-EF5CCFB81BF7}"/>
              </a:ext>
            </a:extLst>
          </p:cNvPr>
          <p:cNvSpPr/>
          <p:nvPr/>
        </p:nvSpPr>
        <p:spPr>
          <a:xfrm rot="5400000">
            <a:off x="2001409" y="5049417"/>
            <a:ext cx="581029" cy="28456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3FBA909A-1B7B-13E9-3F7E-4210FC709C3B}"/>
              </a:ext>
            </a:extLst>
          </p:cNvPr>
          <p:cNvSpPr/>
          <p:nvPr/>
        </p:nvSpPr>
        <p:spPr>
          <a:xfrm rot="5400000">
            <a:off x="9696449" y="5048259"/>
            <a:ext cx="581029" cy="30194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38755292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4C4945E-3E17-37CC-6A9A-CACE59234E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255" cy="6858000"/>
          </a:xfrm>
          <a:prstGeom prst="rect">
            <a:avLst/>
          </a:prstGeom>
        </p:spPr>
      </p:pic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98D0E1A5-8111-D6D7-84B9-0A958DA9495B}"/>
              </a:ext>
            </a:extLst>
          </p:cNvPr>
          <p:cNvSpPr/>
          <p:nvPr/>
        </p:nvSpPr>
        <p:spPr>
          <a:xfrm rot="5400000">
            <a:off x="2001409" y="5049417"/>
            <a:ext cx="581029" cy="28456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8A57AC99-0419-B195-FF86-4CDB7036AC3E}"/>
              </a:ext>
            </a:extLst>
          </p:cNvPr>
          <p:cNvSpPr/>
          <p:nvPr/>
        </p:nvSpPr>
        <p:spPr>
          <a:xfrm rot="5400000">
            <a:off x="10097659" y="4754144"/>
            <a:ext cx="723907" cy="32933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02001613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85DA6D7-B5D3-DF8A-24AD-8584DF780A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521" cy="6858000"/>
          </a:xfrm>
          <a:prstGeom prst="rect">
            <a:avLst/>
          </a:prstGeom>
        </p:spPr>
      </p:pic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4860DFEE-CCA2-E274-D678-4A8AA9053085}"/>
              </a:ext>
            </a:extLst>
          </p:cNvPr>
          <p:cNvSpPr/>
          <p:nvPr/>
        </p:nvSpPr>
        <p:spPr>
          <a:xfrm rot="5400000">
            <a:off x="2001409" y="5049418"/>
            <a:ext cx="581029" cy="28456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CBF35B84-DA6E-2255-3F31-2DE5AD8859A5}"/>
              </a:ext>
            </a:extLst>
          </p:cNvPr>
          <p:cNvSpPr/>
          <p:nvPr/>
        </p:nvSpPr>
        <p:spPr>
          <a:xfrm rot="5400000">
            <a:off x="9754761" y="5049418"/>
            <a:ext cx="581029" cy="28456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40487699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079BB29-DB01-FCD7-4FD5-6CC2DA38C8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267" cy="6858000"/>
          </a:xfrm>
          <a:prstGeom prst="rect">
            <a:avLst/>
          </a:prstGeom>
        </p:spPr>
      </p:pic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6C2559A8-51FE-A245-6F1E-1DFE11B0D8CB}"/>
              </a:ext>
            </a:extLst>
          </p:cNvPr>
          <p:cNvSpPr/>
          <p:nvPr/>
        </p:nvSpPr>
        <p:spPr>
          <a:xfrm rot="5400000">
            <a:off x="2001409" y="5049418"/>
            <a:ext cx="581029" cy="28456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35559BFE-E68D-5BA1-8D88-39E42D79F5C4}"/>
              </a:ext>
            </a:extLst>
          </p:cNvPr>
          <p:cNvSpPr/>
          <p:nvPr/>
        </p:nvSpPr>
        <p:spPr>
          <a:xfrm rot="5400000">
            <a:off x="9754761" y="5144660"/>
            <a:ext cx="581029" cy="28456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46958565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933E8E9-AE5D-9BB8-5BE5-4A2FA1DCB0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534" cy="6858000"/>
          </a:xfrm>
          <a:prstGeom prst="rect">
            <a:avLst/>
          </a:prstGeom>
        </p:spPr>
      </p:pic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6C031369-BABD-03B3-A282-FD5FFC70D1EA}"/>
              </a:ext>
            </a:extLst>
          </p:cNvPr>
          <p:cNvSpPr/>
          <p:nvPr/>
        </p:nvSpPr>
        <p:spPr>
          <a:xfrm rot="5400000">
            <a:off x="2001409" y="5049418"/>
            <a:ext cx="581029" cy="28456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FE11569E-B2C5-BA14-5E3E-61432A971F95}"/>
              </a:ext>
            </a:extLst>
          </p:cNvPr>
          <p:cNvSpPr/>
          <p:nvPr/>
        </p:nvSpPr>
        <p:spPr>
          <a:xfrm rot="5400000">
            <a:off x="9821436" y="5049418"/>
            <a:ext cx="581029" cy="28456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65881747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DEC210A-D59E-96E0-F027-F5EBAA23A6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BC80FF00-6EA6-6CF4-2A7E-C4F0F3096FED}"/>
              </a:ext>
            </a:extLst>
          </p:cNvPr>
          <p:cNvSpPr/>
          <p:nvPr/>
        </p:nvSpPr>
        <p:spPr>
          <a:xfrm rot="5400000">
            <a:off x="2001409" y="5049418"/>
            <a:ext cx="581029" cy="28456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D3CC2903-A91D-AA87-2841-6F20C4F2590F}"/>
              </a:ext>
            </a:extLst>
          </p:cNvPr>
          <p:cNvSpPr/>
          <p:nvPr/>
        </p:nvSpPr>
        <p:spPr>
          <a:xfrm rot="5400000">
            <a:off x="9802386" y="5144660"/>
            <a:ext cx="581029" cy="28456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96334520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D9A0B1E-19E9-009C-AFBB-DD15A32164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7255"/>
          </a:xfrm>
          <a:prstGeom prst="rect">
            <a:avLst/>
          </a:prstGeom>
        </p:spPr>
      </p:pic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17CBB296-F40F-895B-1875-1406ECE1B484}"/>
              </a:ext>
            </a:extLst>
          </p:cNvPr>
          <p:cNvSpPr/>
          <p:nvPr/>
        </p:nvSpPr>
        <p:spPr>
          <a:xfrm rot="5400000">
            <a:off x="2001409" y="5049418"/>
            <a:ext cx="581029" cy="28456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679FA081-01B4-8714-8BC0-72B7AA40043E}"/>
              </a:ext>
            </a:extLst>
          </p:cNvPr>
          <p:cNvSpPr/>
          <p:nvPr/>
        </p:nvSpPr>
        <p:spPr>
          <a:xfrm rot="5400000">
            <a:off x="9773811" y="5144660"/>
            <a:ext cx="581029" cy="28456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571472E0-D996-CEE6-E5CE-21773EE3D4F5}"/>
              </a:ext>
            </a:extLst>
          </p:cNvPr>
          <p:cNvSpPr/>
          <p:nvPr/>
        </p:nvSpPr>
        <p:spPr>
          <a:xfrm rot="5400000">
            <a:off x="2001409" y="5049419"/>
            <a:ext cx="581029" cy="28456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43705846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347C23C-3F02-7B8D-CEEA-8009313941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3061" cy="6858000"/>
          </a:xfrm>
          <a:prstGeom prst="rect">
            <a:avLst/>
          </a:prstGeom>
        </p:spPr>
      </p:pic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A0D17C88-CA6F-CB7C-215F-F27317A71D15}"/>
              </a:ext>
            </a:extLst>
          </p:cNvPr>
          <p:cNvSpPr/>
          <p:nvPr/>
        </p:nvSpPr>
        <p:spPr>
          <a:xfrm rot="5400000">
            <a:off x="2001409" y="5049420"/>
            <a:ext cx="581029" cy="28456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FDC9527D-6226-FDCC-FAD0-10F2AF4685ED}"/>
              </a:ext>
            </a:extLst>
          </p:cNvPr>
          <p:cNvSpPr/>
          <p:nvPr/>
        </p:nvSpPr>
        <p:spPr>
          <a:xfrm rot="5400000">
            <a:off x="9821436" y="5049419"/>
            <a:ext cx="581029" cy="28456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54835670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9CFBD65-CB55-5E99-64C8-55F8374229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3061" cy="6858000"/>
          </a:xfrm>
          <a:prstGeom prst="rect">
            <a:avLst/>
          </a:prstGeom>
        </p:spPr>
      </p:pic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7CC44A56-6055-E487-CDEC-ABB3AAC9FA99}"/>
              </a:ext>
            </a:extLst>
          </p:cNvPr>
          <p:cNvSpPr/>
          <p:nvPr/>
        </p:nvSpPr>
        <p:spPr>
          <a:xfrm rot="5400000">
            <a:off x="2001409" y="5049419"/>
            <a:ext cx="581029" cy="28456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4D2589D4-14F8-CAF1-D24D-B9DF432F6851}"/>
              </a:ext>
            </a:extLst>
          </p:cNvPr>
          <p:cNvSpPr/>
          <p:nvPr/>
        </p:nvSpPr>
        <p:spPr>
          <a:xfrm rot="5400000">
            <a:off x="9878586" y="5049420"/>
            <a:ext cx="581029" cy="28456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40874629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DCEB76F-CB33-B37C-15A1-E0E5AB3D22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634"/>
            <a:ext cx="11255132" cy="6329779"/>
          </a:xfrm>
          <a:prstGeom prst="rect">
            <a:avLst/>
          </a:prstGeom>
        </p:spPr>
      </p:pic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5C7632E8-9CFD-6236-DEC2-8F2EE10DA2E7}"/>
              </a:ext>
            </a:extLst>
          </p:cNvPr>
          <p:cNvSpPr/>
          <p:nvPr/>
        </p:nvSpPr>
        <p:spPr>
          <a:xfrm rot="5400000">
            <a:off x="1958021" y="3386775"/>
            <a:ext cx="1477430" cy="50268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2222057A-469F-65FF-9EE8-D4C4B7A5E868}"/>
              </a:ext>
            </a:extLst>
          </p:cNvPr>
          <p:cNvSpPr/>
          <p:nvPr/>
        </p:nvSpPr>
        <p:spPr>
          <a:xfrm rot="5400000">
            <a:off x="8754109" y="4553588"/>
            <a:ext cx="1477430" cy="28456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9991820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7EE8905-A109-5935-3190-FA3C169372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756"/>
          </a:xfrm>
          <a:prstGeom prst="rect">
            <a:avLst/>
          </a:prstGeom>
        </p:spPr>
      </p:pic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9C8ADC11-78CF-2C08-B391-7C1F442F5295}"/>
              </a:ext>
            </a:extLst>
          </p:cNvPr>
          <p:cNvSpPr/>
          <p:nvPr/>
        </p:nvSpPr>
        <p:spPr>
          <a:xfrm rot="5400000">
            <a:off x="2001409" y="5049421"/>
            <a:ext cx="581029" cy="28456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18DAEA3C-AA05-41D3-EA81-81A968863181}"/>
              </a:ext>
            </a:extLst>
          </p:cNvPr>
          <p:cNvSpPr/>
          <p:nvPr/>
        </p:nvSpPr>
        <p:spPr>
          <a:xfrm rot="5400000">
            <a:off x="9877384" y="5144659"/>
            <a:ext cx="581029" cy="28456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15694839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3C781CF-8854-ADAB-FA8E-83D22FC7A3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5525" cy="6858000"/>
          </a:xfrm>
          <a:prstGeom prst="rect">
            <a:avLst/>
          </a:prstGeom>
        </p:spPr>
      </p:pic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C7D607BF-BCEA-C6BA-1107-E27D361D29B8}"/>
              </a:ext>
            </a:extLst>
          </p:cNvPr>
          <p:cNvSpPr/>
          <p:nvPr/>
        </p:nvSpPr>
        <p:spPr>
          <a:xfrm rot="5400000">
            <a:off x="6208963" y="708704"/>
            <a:ext cx="581029" cy="11385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435E0296-8120-811D-3969-4A4FB7AA8E37}"/>
              </a:ext>
            </a:extLst>
          </p:cNvPr>
          <p:cNvSpPr/>
          <p:nvPr/>
        </p:nvSpPr>
        <p:spPr>
          <a:xfrm rot="5400000">
            <a:off x="6208963" y="708705"/>
            <a:ext cx="581029" cy="11385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8123689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66EA1F0-422C-4360-0188-ECBCCBDD8F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7853"/>
          </a:xfrm>
          <a:prstGeom prst="rect">
            <a:avLst/>
          </a:prstGeom>
        </p:spPr>
      </p:pic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A71C924E-EF02-101B-E768-E4573679A660}"/>
              </a:ext>
            </a:extLst>
          </p:cNvPr>
          <p:cNvSpPr/>
          <p:nvPr/>
        </p:nvSpPr>
        <p:spPr>
          <a:xfrm rot="5400000">
            <a:off x="1946201" y="4971468"/>
            <a:ext cx="581029" cy="28595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DFCAEC47-EC3C-1089-04C1-69F464C914FD}"/>
              </a:ext>
            </a:extLst>
          </p:cNvPr>
          <p:cNvSpPr/>
          <p:nvPr/>
        </p:nvSpPr>
        <p:spPr>
          <a:xfrm rot="5400000">
            <a:off x="9751155" y="4971468"/>
            <a:ext cx="581029" cy="28595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665309FA-3ABB-904E-2204-4DD4125CAAB7}"/>
              </a:ext>
            </a:extLst>
          </p:cNvPr>
          <p:cNvSpPr/>
          <p:nvPr/>
        </p:nvSpPr>
        <p:spPr>
          <a:xfrm rot="5400000">
            <a:off x="1946201" y="4971469"/>
            <a:ext cx="581029" cy="28595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54359442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D3640FD-762C-74E7-0A70-CE11725247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534" cy="6858000"/>
          </a:xfrm>
          <a:prstGeom prst="rect">
            <a:avLst/>
          </a:prstGeom>
        </p:spPr>
      </p:pic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B1FF62F9-F5FB-7ABA-598C-2A103CC92BB6}"/>
              </a:ext>
            </a:extLst>
          </p:cNvPr>
          <p:cNvSpPr/>
          <p:nvPr/>
        </p:nvSpPr>
        <p:spPr>
          <a:xfrm rot="5400000">
            <a:off x="1946201" y="4971469"/>
            <a:ext cx="581029" cy="28595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C9D403A3-5DFD-AAA4-07DE-31B10B4BF49B}"/>
              </a:ext>
            </a:extLst>
          </p:cNvPr>
          <p:cNvSpPr/>
          <p:nvPr/>
        </p:nvSpPr>
        <p:spPr>
          <a:xfrm rot="5400000">
            <a:off x="9742277" y="5035093"/>
            <a:ext cx="581029" cy="28595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74583479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02FD766-30B2-4EF5-CC98-BDDAD4DB02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C8474BC1-9D1E-B57A-A0E5-3F1F1E31E14F}"/>
              </a:ext>
            </a:extLst>
          </p:cNvPr>
          <p:cNvSpPr/>
          <p:nvPr/>
        </p:nvSpPr>
        <p:spPr>
          <a:xfrm rot="5400000">
            <a:off x="1946201" y="4971469"/>
            <a:ext cx="581029" cy="28595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55263AD2-9399-5E6A-8237-4DC0E7B4CEDF}"/>
              </a:ext>
            </a:extLst>
          </p:cNvPr>
          <p:cNvSpPr/>
          <p:nvPr/>
        </p:nvSpPr>
        <p:spPr>
          <a:xfrm rot="5400000">
            <a:off x="9857687" y="4971469"/>
            <a:ext cx="581029" cy="28595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26116224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555B0A3-C97B-1951-FFE9-D89372043C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743" cy="6858000"/>
          </a:xfrm>
          <a:prstGeom prst="rect">
            <a:avLst/>
          </a:prstGeom>
        </p:spPr>
      </p:pic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9254A42C-8B76-06F5-5CF9-3B78B9BA357C}"/>
              </a:ext>
            </a:extLst>
          </p:cNvPr>
          <p:cNvSpPr/>
          <p:nvPr/>
        </p:nvSpPr>
        <p:spPr>
          <a:xfrm rot="5400000">
            <a:off x="1946201" y="4971469"/>
            <a:ext cx="581029" cy="28595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3130BA0E-F854-9B04-003C-4A84A82BFC05}"/>
              </a:ext>
            </a:extLst>
          </p:cNvPr>
          <p:cNvSpPr/>
          <p:nvPr/>
        </p:nvSpPr>
        <p:spPr>
          <a:xfrm rot="5400000">
            <a:off x="9795543" y="5137723"/>
            <a:ext cx="581029" cy="28595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22463319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AF995D3-0A60-1459-B49E-DF635DFE37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7FE13ED9-DD35-2DB9-E77F-B881DF6F2973}"/>
              </a:ext>
            </a:extLst>
          </p:cNvPr>
          <p:cNvSpPr/>
          <p:nvPr/>
        </p:nvSpPr>
        <p:spPr>
          <a:xfrm rot="5400000">
            <a:off x="1946201" y="4971470"/>
            <a:ext cx="581029" cy="28595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2256E0A9-B151-FD96-3C32-F0170FBE6960}"/>
              </a:ext>
            </a:extLst>
          </p:cNvPr>
          <p:cNvSpPr/>
          <p:nvPr/>
        </p:nvSpPr>
        <p:spPr>
          <a:xfrm rot="5400000">
            <a:off x="9831053" y="5025166"/>
            <a:ext cx="581029" cy="28595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04806024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0905309-CCF1-13CC-F95D-5DF969FB9E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5188" cy="6858000"/>
          </a:xfrm>
          <a:prstGeom prst="rect">
            <a:avLst/>
          </a:prstGeom>
        </p:spPr>
      </p:pic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6D4724DD-C971-36DB-1268-466FC4123C7C}"/>
              </a:ext>
            </a:extLst>
          </p:cNvPr>
          <p:cNvSpPr/>
          <p:nvPr/>
        </p:nvSpPr>
        <p:spPr>
          <a:xfrm rot="5400000">
            <a:off x="1946201" y="4971470"/>
            <a:ext cx="581029" cy="28595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119A9184-E0FB-DFE0-2081-82F0E9280910}"/>
              </a:ext>
            </a:extLst>
          </p:cNvPr>
          <p:cNvSpPr/>
          <p:nvPr/>
        </p:nvSpPr>
        <p:spPr>
          <a:xfrm rot="5400000">
            <a:off x="9902075" y="4971471"/>
            <a:ext cx="581029" cy="28595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21429157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0D392A6-DCAF-4113-88F9-CD3FAD24B4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847" cy="6858000"/>
          </a:xfrm>
          <a:prstGeom prst="rect">
            <a:avLst/>
          </a:prstGeom>
        </p:spPr>
      </p:pic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85DF7546-881A-B0D4-72E3-20885FD49D46}"/>
              </a:ext>
            </a:extLst>
          </p:cNvPr>
          <p:cNvSpPr/>
          <p:nvPr/>
        </p:nvSpPr>
        <p:spPr>
          <a:xfrm rot="5400000">
            <a:off x="1946201" y="4971470"/>
            <a:ext cx="581029" cy="28595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68382A48-FDD0-255C-AFAF-1AB7C572E7E0}"/>
              </a:ext>
            </a:extLst>
          </p:cNvPr>
          <p:cNvSpPr/>
          <p:nvPr/>
        </p:nvSpPr>
        <p:spPr>
          <a:xfrm rot="5400000">
            <a:off x="9742276" y="4971470"/>
            <a:ext cx="581029" cy="28595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10409417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360B6BF-9E32-6244-D19E-9521EE2D56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7111"/>
          </a:xfrm>
          <a:prstGeom prst="rect">
            <a:avLst/>
          </a:prstGeom>
        </p:spPr>
      </p:pic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FD0C8286-8AB1-84C8-9EF3-D66377ABE8C4}"/>
              </a:ext>
            </a:extLst>
          </p:cNvPr>
          <p:cNvSpPr/>
          <p:nvPr/>
        </p:nvSpPr>
        <p:spPr>
          <a:xfrm rot="5400000">
            <a:off x="1946201" y="4971470"/>
            <a:ext cx="581029" cy="28595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344F83FF-5B1B-EF96-4BA2-A45B584A7B42}"/>
              </a:ext>
            </a:extLst>
          </p:cNvPr>
          <p:cNvSpPr/>
          <p:nvPr/>
        </p:nvSpPr>
        <p:spPr>
          <a:xfrm rot="5400000">
            <a:off x="9848808" y="5136834"/>
            <a:ext cx="581029" cy="28595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31472752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2EB005A-8FAE-9600-F1D4-CD74518BDD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AB7003B-1633-3DAA-2ADD-FFD55C071F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0753"/>
          <a:stretch/>
        </p:blipFill>
        <p:spPr>
          <a:xfrm>
            <a:off x="-2067" y="-215043"/>
            <a:ext cx="12194067" cy="61205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480A586-0274-F880-5228-C8EC715D418F}"/>
              </a:ext>
            </a:extLst>
          </p:cNvPr>
          <p:cNvSpPr txBox="1"/>
          <p:nvPr/>
        </p:nvSpPr>
        <p:spPr>
          <a:xfrm>
            <a:off x="5019675" y="5453360"/>
            <a:ext cx="1695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ризику</a:t>
            </a:r>
          </a:p>
        </p:txBody>
      </p:sp>
    </p:spTree>
    <p:extLst>
      <p:ext uri="{BB962C8B-B14F-4D97-AF65-F5344CB8AC3E}">
        <p14:creationId xmlns:p14="http://schemas.microsoft.com/office/powerpoint/2010/main" val="2694755999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261D5AE-2814-ED5F-0EA2-A57715BAE7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9419" b="12751"/>
          <a:stretch/>
        </p:blipFill>
        <p:spPr>
          <a:xfrm>
            <a:off x="0" y="0"/>
            <a:ext cx="7386221" cy="598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164978"/>
      </p:ext>
    </p:extLst>
  </p:cSld>
  <p:clrMapOvr>
    <a:masterClrMapping/>
  </p:clrMapOvr>
  <p:transition spd="slow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7A17E6C-BB09-C110-8369-D663A8FE8B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874" t="14240" r="15315" b="24272"/>
          <a:stretch/>
        </p:blipFill>
        <p:spPr>
          <a:xfrm>
            <a:off x="0" y="0"/>
            <a:ext cx="12186705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09B2D33-C027-CEDF-A4FE-C3FD4FED440A}"/>
              </a:ext>
            </a:extLst>
          </p:cNvPr>
          <p:cNvSpPr txBox="1"/>
          <p:nvPr/>
        </p:nvSpPr>
        <p:spPr>
          <a:xfrm>
            <a:off x="3855484" y="3730840"/>
            <a:ext cx="74483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rgbClr val="2D58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УВАГУ!</a:t>
            </a:r>
          </a:p>
        </p:txBody>
      </p:sp>
    </p:spTree>
    <p:extLst>
      <p:ext uri="{BB962C8B-B14F-4D97-AF65-F5344CB8AC3E}">
        <p14:creationId xmlns:p14="http://schemas.microsoft.com/office/powerpoint/2010/main" val="958284571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0B8B054-ACB2-997F-CA9B-DDFA92BF0B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b="15620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1885B3AC-4367-F6B8-7EA6-7CBF9304EDAC}"/>
              </a:ext>
            </a:extLst>
          </p:cNvPr>
          <p:cNvSpPr/>
          <p:nvPr/>
        </p:nvSpPr>
        <p:spPr>
          <a:xfrm rot="20132837">
            <a:off x="6092102" y="831404"/>
            <a:ext cx="4914900" cy="58469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7939EE-CC8B-01E4-380F-3B3687B8B7B3}"/>
              </a:ext>
            </a:extLst>
          </p:cNvPr>
          <p:cNvSpPr txBox="1"/>
          <p:nvPr/>
        </p:nvSpPr>
        <p:spPr>
          <a:xfrm>
            <a:off x="5476875" y="2657475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rgbClr val="F26C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Мікроорганізм надвисокого ризику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709C6F-AC8C-CC35-04B0-D72DBF809C6B}"/>
              </a:ext>
            </a:extLst>
          </p:cNvPr>
          <p:cNvSpPr txBox="1"/>
          <p:nvPr/>
        </p:nvSpPr>
        <p:spPr>
          <a:xfrm>
            <a:off x="6991350" y="5800725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rgbClr val="F26C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Мікроорганізм низького ризику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82BF15-1FAB-3398-8F63-C0F370100460}"/>
              </a:ext>
            </a:extLst>
          </p:cNvPr>
          <p:cNvSpPr txBox="1"/>
          <p:nvPr/>
        </p:nvSpPr>
        <p:spPr>
          <a:xfrm>
            <a:off x="6607965" y="4657725"/>
            <a:ext cx="3898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rgbClr val="F26C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Мікроорганізм помірного ризику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BE4B8D-F489-D423-61CE-94ACB01FF1E8}"/>
              </a:ext>
            </a:extLst>
          </p:cNvPr>
          <p:cNvSpPr txBox="1"/>
          <p:nvPr/>
        </p:nvSpPr>
        <p:spPr>
          <a:xfrm>
            <a:off x="6096000" y="36576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rgbClr val="F26C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Мікроорганізм високого ризику</a:t>
            </a:r>
          </a:p>
        </p:txBody>
      </p:sp>
    </p:spTree>
    <p:extLst>
      <p:ext uri="{BB962C8B-B14F-4D97-AF65-F5344CB8AC3E}">
        <p14:creationId xmlns:p14="http://schemas.microsoft.com/office/powerpoint/2010/main" val="310671730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0353713-1891-AB7E-857D-6B49A65076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743" cy="6858000"/>
          </a:xfrm>
          <a:prstGeom prst="rect">
            <a:avLst/>
          </a:prstGeom>
        </p:spPr>
      </p:pic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E5855C10-546C-E6AE-6235-5C118D9578AE}"/>
              </a:ext>
            </a:extLst>
          </p:cNvPr>
          <p:cNvSpPr/>
          <p:nvPr/>
        </p:nvSpPr>
        <p:spPr>
          <a:xfrm rot="5400000">
            <a:off x="1353184" y="4553588"/>
            <a:ext cx="1477430" cy="28456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9DF3A70C-A581-37F3-3B86-237A82DDA035}"/>
              </a:ext>
            </a:extLst>
          </p:cNvPr>
          <p:cNvSpPr/>
          <p:nvPr/>
        </p:nvSpPr>
        <p:spPr>
          <a:xfrm rot="5400000">
            <a:off x="9918604" y="5110803"/>
            <a:ext cx="363001" cy="28456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54727324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CA0439C-3A22-6E1F-802B-E55853C045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145"/>
          </a:xfrm>
          <a:prstGeom prst="rect">
            <a:avLst/>
          </a:prstGeom>
        </p:spPr>
      </p:pic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D4FE8EB6-4ED5-1885-E0E5-4E7C0346AAED}"/>
              </a:ext>
            </a:extLst>
          </p:cNvPr>
          <p:cNvSpPr/>
          <p:nvPr/>
        </p:nvSpPr>
        <p:spPr>
          <a:xfrm rot="5400000">
            <a:off x="1353184" y="4553588"/>
            <a:ext cx="1477430" cy="28456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B2F82C34-0369-2A7A-7692-D6FAB2C0E98B}"/>
              </a:ext>
            </a:extLst>
          </p:cNvPr>
          <p:cNvSpPr/>
          <p:nvPr/>
        </p:nvSpPr>
        <p:spPr>
          <a:xfrm rot="5400000">
            <a:off x="9918602" y="5129853"/>
            <a:ext cx="363001" cy="28456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C8EEB715-C2A2-42B5-33BB-0EC220CF9EFA}"/>
              </a:ext>
            </a:extLst>
          </p:cNvPr>
          <p:cNvSpPr/>
          <p:nvPr/>
        </p:nvSpPr>
        <p:spPr>
          <a:xfrm rot="5400000">
            <a:off x="4867594" y="-333056"/>
            <a:ext cx="738715" cy="22705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42282874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9E87F55-C2F8-6B4D-072A-375FD9D4DE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4056" cy="6858000"/>
          </a:xfrm>
          <a:prstGeom prst="rect">
            <a:avLst/>
          </a:prstGeom>
        </p:spPr>
      </p:pic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D3FB4953-9FB3-9B1E-1393-F9C1CEC0D3B2}"/>
              </a:ext>
            </a:extLst>
          </p:cNvPr>
          <p:cNvSpPr/>
          <p:nvPr/>
        </p:nvSpPr>
        <p:spPr>
          <a:xfrm rot="5400000">
            <a:off x="1934734" y="5001789"/>
            <a:ext cx="581029" cy="28456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303927DE-A138-2E8A-C864-4F1FD75B3BD7}"/>
              </a:ext>
            </a:extLst>
          </p:cNvPr>
          <p:cNvSpPr/>
          <p:nvPr/>
        </p:nvSpPr>
        <p:spPr>
          <a:xfrm rot="5400000">
            <a:off x="9645222" y="4844627"/>
            <a:ext cx="314327" cy="34266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A38F49B5-8BAE-A240-2653-824757BCDE57}"/>
              </a:ext>
            </a:extLst>
          </p:cNvPr>
          <p:cNvSpPr/>
          <p:nvPr/>
        </p:nvSpPr>
        <p:spPr>
          <a:xfrm rot="5400000">
            <a:off x="8167922" y="2020789"/>
            <a:ext cx="581029" cy="56856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2537635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F2E10909-F978-2DC6-D691-02BF46004FAB}"/>
              </a:ext>
            </a:extLst>
          </p:cNvPr>
          <p:cNvSpPr/>
          <p:nvPr/>
        </p:nvSpPr>
        <p:spPr>
          <a:xfrm>
            <a:off x="932155" y="0"/>
            <a:ext cx="1358283" cy="337351"/>
          </a:xfrm>
          <a:prstGeom prst="rect">
            <a:avLst/>
          </a:prstGeom>
          <a:solidFill>
            <a:srgbClr val="F26C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0F5453C-C571-8195-5DD4-6108677DCD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94" t="4919" r="46626" b="3430"/>
          <a:stretch/>
        </p:blipFill>
        <p:spPr>
          <a:xfrm>
            <a:off x="92209" y="1274935"/>
            <a:ext cx="5575178" cy="5583065"/>
          </a:xfrm>
          <a:prstGeom prst="rect">
            <a:avLst/>
          </a:prstGeom>
        </p:spPr>
      </p:pic>
      <p:graphicFrame>
        <p:nvGraphicFramePr>
          <p:cNvPr id="8" name="Таблиця 7">
            <a:extLst>
              <a:ext uri="{FF2B5EF4-FFF2-40B4-BE49-F238E27FC236}">
                <a16:creationId xmlns:a16="http://schemas.microsoft.com/office/drawing/2014/main" id="{79DF3998-1489-CF1A-B062-95BD7C6E2A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465968"/>
              </p:ext>
            </p:extLst>
          </p:nvPr>
        </p:nvGraphicFramePr>
        <p:xfrm>
          <a:off x="5667387" y="3429000"/>
          <a:ext cx="6431684" cy="1369697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428324">
                  <a:extLst>
                    <a:ext uri="{9D8B030D-6E8A-4147-A177-3AD203B41FA5}">
                      <a16:colId xmlns:a16="http://schemas.microsoft.com/office/drawing/2014/main" val="384438878"/>
                    </a:ext>
                  </a:extLst>
                </a:gridCol>
                <a:gridCol w="1250840">
                  <a:extLst>
                    <a:ext uri="{9D8B030D-6E8A-4147-A177-3AD203B41FA5}">
                      <a16:colId xmlns:a16="http://schemas.microsoft.com/office/drawing/2014/main" val="1489019735"/>
                    </a:ext>
                  </a:extLst>
                </a:gridCol>
                <a:gridCol w="1250840">
                  <a:extLst>
                    <a:ext uri="{9D8B030D-6E8A-4147-A177-3AD203B41FA5}">
                      <a16:colId xmlns:a16="http://schemas.microsoft.com/office/drawing/2014/main" val="2917556628"/>
                    </a:ext>
                  </a:extLst>
                </a:gridCol>
                <a:gridCol w="1250840">
                  <a:extLst>
                    <a:ext uri="{9D8B030D-6E8A-4147-A177-3AD203B41FA5}">
                      <a16:colId xmlns:a16="http://schemas.microsoft.com/office/drawing/2014/main" val="1852412167"/>
                    </a:ext>
                  </a:extLst>
                </a:gridCol>
                <a:gridCol w="1250840">
                  <a:extLst>
                    <a:ext uri="{9D8B030D-6E8A-4147-A177-3AD203B41FA5}">
                      <a16:colId xmlns:a16="http://schemas.microsoft.com/office/drawing/2014/main" val="2337889433"/>
                    </a:ext>
                  </a:extLst>
                </a:gridCol>
              </a:tblGrid>
              <a:tr h="85992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="1" kern="100" dirty="0">
                          <a:effectLst/>
                        </a:rPr>
                        <a:t>Наслідки</a:t>
                      </a:r>
                      <a:r>
                        <a:rPr lang="uk-UA" sz="1400" kern="100" dirty="0">
                          <a:effectLst/>
                        </a:rPr>
                        <a:t> контакту/викиду</a:t>
                      </a:r>
                      <a:endParaRPr lang="uk-UA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DD7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kern="100">
                          <a:effectLst/>
                        </a:rPr>
                        <a:t>Значні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DD7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kern="100" dirty="0">
                          <a:effectLst/>
                        </a:rPr>
                        <a:t>Середня</a:t>
                      </a:r>
                      <a:endParaRPr lang="uk-UA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22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kern="100" dirty="0">
                          <a:effectLst/>
                        </a:rPr>
                        <a:t>Висока</a:t>
                      </a:r>
                      <a:endParaRPr lang="uk-UA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99D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kern="100" dirty="0">
                          <a:effectLst/>
                        </a:rPr>
                        <a:t>Дуже висока</a:t>
                      </a:r>
                      <a:endParaRPr lang="uk-UA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15A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216388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kern="100" dirty="0">
                          <a:effectLst/>
                        </a:rPr>
                        <a:t>Середні</a:t>
                      </a:r>
                      <a:endParaRPr lang="uk-UA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DD7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kern="100" dirty="0">
                          <a:effectLst/>
                        </a:rPr>
                        <a:t>Низька</a:t>
                      </a:r>
                      <a:endParaRPr lang="uk-UA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8CC5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kern="100" dirty="0">
                          <a:effectLst/>
                        </a:rPr>
                        <a:t>Середня</a:t>
                      </a:r>
                      <a:endParaRPr lang="uk-UA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22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kern="100" dirty="0">
                          <a:effectLst/>
                        </a:rPr>
                        <a:t>Висока</a:t>
                      </a:r>
                      <a:endParaRPr lang="uk-UA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99D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451580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kern="100" dirty="0">
                          <a:effectLst/>
                        </a:rPr>
                        <a:t>Незначні</a:t>
                      </a:r>
                      <a:endParaRPr lang="uk-UA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DD7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kern="100" dirty="0">
                          <a:effectLst/>
                        </a:rPr>
                        <a:t>Дуже низька</a:t>
                      </a:r>
                      <a:endParaRPr lang="uk-UA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1FB2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kern="100" dirty="0">
                          <a:effectLst/>
                        </a:rPr>
                        <a:t>Низька</a:t>
                      </a:r>
                      <a:endParaRPr lang="uk-UA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8CC5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kern="100" dirty="0">
                          <a:effectLst/>
                        </a:rPr>
                        <a:t>Середня</a:t>
                      </a:r>
                      <a:endParaRPr lang="uk-UA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22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65845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kern="100">
                          <a:effectLst/>
                        </a:rPr>
                        <a:t> 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kern="100" dirty="0">
                          <a:effectLst/>
                        </a:rPr>
                        <a:t> </a:t>
                      </a:r>
                      <a:endParaRPr lang="uk-UA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kern="100" dirty="0">
                          <a:effectLst/>
                        </a:rPr>
                        <a:t>Навряд чи відбудеться</a:t>
                      </a:r>
                      <a:endParaRPr lang="uk-UA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DD7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kern="100" dirty="0">
                          <a:effectLst/>
                        </a:rPr>
                        <a:t>Можливо відбудеться</a:t>
                      </a:r>
                      <a:endParaRPr lang="uk-UA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DD7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kern="100" dirty="0">
                          <a:effectLst/>
                        </a:rPr>
                        <a:t>Скоріш за все відбудеться</a:t>
                      </a:r>
                      <a:endParaRPr lang="uk-UA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DD7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1827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kern="100">
                          <a:effectLst/>
                        </a:rPr>
                        <a:t> 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kern="100">
                          <a:effectLst/>
                        </a:rPr>
                        <a:t> 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="1" kern="100" dirty="0">
                          <a:effectLst/>
                        </a:rPr>
                        <a:t>Вірогідність</a:t>
                      </a:r>
                      <a:r>
                        <a:rPr lang="uk-UA" sz="1400" kern="100" dirty="0">
                          <a:effectLst/>
                        </a:rPr>
                        <a:t> контакту/викиду</a:t>
                      </a:r>
                      <a:endParaRPr lang="uk-UA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DD7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2066729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A22299B0-CBC3-062C-E471-C5CCE557BB9B}"/>
              </a:ext>
            </a:extLst>
          </p:cNvPr>
          <p:cNvSpPr txBox="1"/>
          <p:nvPr/>
        </p:nvSpPr>
        <p:spPr>
          <a:xfrm>
            <a:off x="802422" y="366809"/>
            <a:ext cx="107133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2D5889"/>
                </a:solidFill>
              </a:rPr>
              <a:t>Підхід до стримування, що ґрунтується на оцінці ризику</a:t>
            </a:r>
          </a:p>
        </p:txBody>
      </p:sp>
    </p:spTree>
    <p:extLst>
      <p:ext uri="{BB962C8B-B14F-4D97-AF65-F5344CB8AC3E}">
        <p14:creationId xmlns:p14="http://schemas.microsoft.com/office/powerpoint/2010/main" val="3513974699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5520CDE-1A62-B341-2B24-559602DBAB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6240"/>
          </a:xfrm>
          <a:prstGeom prst="rect">
            <a:avLst/>
          </a:prstGeom>
        </p:spPr>
      </p:pic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9298978E-4609-4117-1503-8B2993D90B7B}"/>
              </a:ext>
            </a:extLst>
          </p:cNvPr>
          <p:cNvSpPr/>
          <p:nvPr/>
        </p:nvSpPr>
        <p:spPr>
          <a:xfrm rot="5400000">
            <a:off x="1934734" y="5001789"/>
            <a:ext cx="581029" cy="28456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CF5CDE0C-C23B-8950-C78D-9896DFFC309F}"/>
              </a:ext>
            </a:extLst>
          </p:cNvPr>
          <p:cNvSpPr/>
          <p:nvPr/>
        </p:nvSpPr>
        <p:spPr>
          <a:xfrm rot="5400000">
            <a:off x="9928593" y="5147049"/>
            <a:ext cx="290516" cy="28456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DA2234D9-BDBB-7478-5823-514278A58935}"/>
              </a:ext>
            </a:extLst>
          </p:cNvPr>
          <p:cNvSpPr/>
          <p:nvPr/>
        </p:nvSpPr>
        <p:spPr>
          <a:xfrm rot="5400000">
            <a:off x="1934734" y="5001791"/>
            <a:ext cx="581029" cy="28456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69022052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80</Words>
  <Application>Microsoft Office PowerPoint</Application>
  <PresentationFormat>Широкоэкранный</PresentationFormat>
  <Paragraphs>32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M. Rosada</cp:lastModifiedBy>
  <cp:revision>14</cp:revision>
  <dcterms:created xsi:type="dcterms:W3CDTF">2023-09-26T12:38:41Z</dcterms:created>
  <dcterms:modified xsi:type="dcterms:W3CDTF">2023-10-17T11:34:34Z</dcterms:modified>
</cp:coreProperties>
</file>